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14570714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6"/>
    <p:restoredTop sz="96327"/>
  </p:normalViewPr>
  <p:slideViewPr>
    <p:cSldViewPr snapToGrid="0">
      <p:cViewPr>
        <p:scale>
          <a:sx n="85" d="100"/>
          <a:sy n="85" d="100"/>
        </p:scale>
        <p:origin x="170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1CF3-13D4-6F46-9796-5C302AEC80D8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5693-E4A0-E347-BE5F-9FE3B4DD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584-CA62-1393-643E-998EDCEDC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2BA99-C74E-2FC7-70EA-D0E89119B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EABE3-BA4F-54D7-DA83-8746B267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2C32A-C11B-0B1B-AC44-613EDB1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0DE25-1B9A-64E2-B6FC-5C0DB3E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6715-55C2-8F0A-1705-8AD55B98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4D6D7-961A-3E2F-B384-F9DEC1306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43AD-E274-D159-2408-00C4F374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FDE8E-B1F8-4459-8541-EB0C1D46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70D37-B15B-3A1F-E8BD-C4434FBB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484B5B-0D6A-658C-1578-6BE7B71BDB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9A922-6BAB-E271-0CDC-A33E967E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650F-68B4-2401-D787-EBB81DB54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2A67-0AA8-E4A4-F9C1-7D0ACB8D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B21C5-D67B-B9EA-39A2-EBBE97C6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78674-A8FE-A8B2-8092-ABF9492C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6178C-832E-EF21-8357-70475E33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6010-0130-9CC8-C3D9-DF97F2B5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F3A23-0C46-141B-9C01-F372289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7854B-C90D-1A6F-7E94-867F6AFB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ABCD-AE74-67A3-3D63-2437BC06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A1398-94F4-7F0A-D6B6-DCA7F3B5A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A4A97-C0E3-4395-F053-A8F64F852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9167-CD38-F16D-B3D2-C0477EF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08EFB-417F-2D84-9271-3DB33D6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1FA1-7A1C-DCD8-1059-31674FFE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58FFA-B963-B7F2-3D8E-DE618D655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BF6C6-DE7E-3253-0635-10B519372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B9512-B8B6-4903-BEA0-C429E0CCD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8E77B-C866-8039-7CBB-1880CA16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436DB-0E44-D6C9-BB91-81F886AC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5DC1F-5E44-0896-1AF3-CDEF8332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149AC-4157-4B81-BF42-205429ED1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91FE2-441B-442C-EAED-446AE5BD0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2B489-C51A-CC39-F803-B80ED3967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E8125D-0494-F4DA-75A9-0DA1C60A0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186B7-F041-E9D7-4BF8-ACCB1CF0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892D8-95F9-CA6B-0783-1FB9EE9E0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D5D2EC-BDC1-8D8B-9527-4B43FA4A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02B3-2A46-7E1B-0613-8549301F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9830B-8477-2AAE-A813-8380AAD0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379B4-2C18-B59E-CD1A-3A34769B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554D-45D1-01FD-F713-B8206B98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3FC57-649A-0864-1461-7D5F30B1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F9481-47DC-B42F-83A5-6CA3F0C5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DC38F-2D98-55AF-F204-E9FCABE0D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FFD4-44F6-E694-F86E-C03285A16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8A77-BBAA-FE06-1AA2-62D1672E7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A7B225-3708-0C38-E4C8-5AA156322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D0C09-A499-26C1-89C2-CE7E1709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4FCF-5886-8E4F-20CD-AF23B853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02B61-DBF3-E58C-5F72-AE5D69D1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8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E686-EF37-272E-95B0-BBBA3E03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E2D4B-D2B8-A161-EFA4-C138926C9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90252-88A2-33DC-908D-8FC784AB0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BD72-4EDF-04EE-3A94-70726A789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CE029-3D04-844B-6F62-FA008860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4C2-4005-B486-327C-92AC8938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3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9C86D-0BE9-A8FD-B14C-7B880833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1CA98-689A-8A74-0B20-64821270B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114BF-5AAA-A583-2796-8ACA6BAD3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81C7-A744-5247-BE3C-5E5CECB8C407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A3D10-0A87-5770-FF08-30F8D4428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8A01-51CD-831A-FE26-995C3310B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9CA19-72C1-214C-9DD1-2F40E8DF6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8610D-E0F0-C445-9FFD-94E1CFC04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2" y="992312"/>
            <a:ext cx="12084424" cy="5768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05B8C2-5699-4947-B329-1562D4E0D5AE}"/>
              </a:ext>
            </a:extLst>
          </p:cNvPr>
          <p:cNvSpPr txBox="1"/>
          <p:nvPr/>
        </p:nvSpPr>
        <p:spPr>
          <a:xfrm>
            <a:off x="669522" y="813413"/>
            <a:ext cx="138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Team Name: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786" y="3397566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>
              <a:latin typeface="American Typewriter"/>
              <a:cs typeface="American Typewriter"/>
            </a:endParaRPr>
          </a:p>
          <a:p>
            <a:endParaRPr lang="en-US" sz="1200">
              <a:latin typeface="American Typewriter"/>
              <a:cs typeface="American Typewriter"/>
            </a:endParaRP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73033" y="3283491"/>
            <a:ext cx="296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merican Typewriter"/>
                <a:cs typeface="American Typewriter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1220" y="4235626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>
              <a:latin typeface="American Typewriter"/>
              <a:cs typeface="American Typewriter"/>
            </a:endParaRPr>
          </a:p>
          <a:p>
            <a:endParaRPr lang="en-US" sz="1100">
              <a:latin typeface="American Typewriter"/>
              <a:cs typeface="American Typewriter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5EE98D7-DD65-AE48-BC12-129CED6A2CDD}"/>
              </a:ext>
            </a:extLst>
          </p:cNvPr>
          <p:cNvSpPr/>
          <p:nvPr/>
        </p:nvSpPr>
        <p:spPr>
          <a:xfrm>
            <a:off x="543725" y="169325"/>
            <a:ext cx="687254" cy="669493"/>
          </a:xfrm>
          <a:prstGeom prst="ellipse">
            <a:avLst/>
          </a:prstGeom>
          <a:solidFill>
            <a:srgbClr val="00B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572" tIns="26285" rIns="52572" bIns="26285"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A7375E-8D3F-A14B-8983-F919FC2FC45A}"/>
              </a:ext>
            </a:extLst>
          </p:cNvPr>
          <p:cNvSpPr txBox="1"/>
          <p:nvPr/>
        </p:nvSpPr>
        <p:spPr>
          <a:xfrm>
            <a:off x="543724" y="164253"/>
            <a:ext cx="687252" cy="679636"/>
          </a:xfrm>
          <a:prstGeom prst="rect">
            <a:avLst/>
          </a:prstGeom>
          <a:noFill/>
        </p:spPr>
        <p:txBody>
          <a:bodyPr wrap="square" lIns="52572" tIns="26285" rIns="52572" bIns="26285" rtlCol="0">
            <a:spAutoFit/>
          </a:bodyPr>
          <a:lstStyle/>
          <a:p>
            <a:pPr algn="ctr"/>
            <a:r>
              <a:rPr lang="en-US" sz="4100" b="1" dirty="0">
                <a:solidFill>
                  <a:schemeClr val="bg1"/>
                </a:solidFill>
                <a:latin typeface="Helvetica" pitchFamily="2" charset="0"/>
                <a:ea typeface="American Typewriter" charset="0"/>
                <a:cs typeface="American Typewriter" charset="0"/>
              </a:rPr>
              <a:t>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0885949-69A3-0B41-B1D8-9B9CF89A01DF}"/>
              </a:ext>
            </a:extLst>
          </p:cNvPr>
          <p:cNvSpPr txBox="1">
            <a:spLocks/>
          </p:cNvSpPr>
          <p:nvPr/>
        </p:nvSpPr>
        <p:spPr>
          <a:xfrm>
            <a:off x="4057252" y="68760"/>
            <a:ext cx="7924083" cy="782042"/>
          </a:xfrm>
          <a:prstGeom prst="rect">
            <a:avLst/>
          </a:prstGeom>
        </p:spPr>
        <p:txBody>
          <a:bodyPr vert="horz" lIns="65283" tIns="32642" rIns="65283" bIns="32642" rtlCol="0" anchor="b">
            <a:noAutofit/>
          </a:bodyPr>
          <a:lstStyle>
            <a:lvl1pPr algn="ctr" defTabSz="1279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latin typeface="Helvetica" pitchFamily="2" charset="0"/>
                <a:cs typeface="American Typewriter"/>
              </a:rPr>
              <a:t>Above &amp; Below The Line Chart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19A18-3C19-5E45-9FBC-AD16BBD49517}"/>
              </a:ext>
            </a:extLst>
          </p:cNvPr>
          <p:cNvSpPr txBox="1"/>
          <p:nvPr/>
        </p:nvSpPr>
        <p:spPr>
          <a:xfrm>
            <a:off x="4448886" y="1308915"/>
            <a:ext cx="375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243A1C-5D4B-414C-9FFA-46DBF778530C}"/>
              </a:ext>
            </a:extLst>
          </p:cNvPr>
          <p:cNvSpPr/>
          <p:nvPr/>
        </p:nvSpPr>
        <p:spPr>
          <a:xfrm>
            <a:off x="1798947" y="3558191"/>
            <a:ext cx="9788709" cy="273921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36525" indent="-136525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Insert</a:t>
            </a:r>
          </a:p>
          <a:p>
            <a:pPr marL="136525" indent="-136525"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pPr marL="136525" indent="-136525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  <a:p>
            <a:pPr marL="136525" indent="-136525">
              <a:buFont typeface="Arial" panose="020B0604020202020204" pitchFamily="34" charset="0"/>
              <a:buChar char="•"/>
            </a:pPr>
            <a:endParaRPr lang="en-US" sz="1600" dirty="0">
              <a:latin typeface="Helvetica" pitchFamily="2" charset="0"/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9429C5-860B-9646-BF62-54A14F83BD63}"/>
              </a:ext>
            </a:extLst>
          </p:cNvPr>
          <p:cNvSpPr txBox="1"/>
          <p:nvPr/>
        </p:nvSpPr>
        <p:spPr>
          <a:xfrm>
            <a:off x="4172708" y="1366738"/>
            <a:ext cx="4171554" cy="461665"/>
          </a:xfrm>
          <a:prstGeom prst="rect">
            <a:avLst/>
          </a:prstGeom>
          <a:solidFill>
            <a:srgbClr val="4597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Acceptable Behaviour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D7C320-4D12-1E48-A190-A78B5000A4B4}"/>
              </a:ext>
            </a:extLst>
          </p:cNvPr>
          <p:cNvSpPr txBox="1"/>
          <p:nvPr/>
        </p:nvSpPr>
        <p:spPr>
          <a:xfrm>
            <a:off x="4077477" y="6064272"/>
            <a:ext cx="4438994" cy="461665"/>
          </a:xfrm>
          <a:prstGeom prst="rect">
            <a:avLst/>
          </a:prstGeom>
          <a:solidFill>
            <a:srgbClr val="4597B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Unacceptable Behaviour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5D9F8-D344-BC41-A486-A9B0EA6C9ED2}"/>
              </a:ext>
            </a:extLst>
          </p:cNvPr>
          <p:cNvSpPr txBox="1"/>
          <p:nvPr/>
        </p:nvSpPr>
        <p:spPr>
          <a:xfrm>
            <a:off x="1798947" y="1012269"/>
            <a:ext cx="4584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21494" indent="-121494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Insert</a:t>
            </a: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pPr marL="121494" indent="-121494"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FFFF00"/>
              </a:highligh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9FFA4B-7DC7-AF47-9050-7E8E5818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08" y="236900"/>
            <a:ext cx="2743200" cy="5372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2C02EAA-3C0E-414F-9674-EED755A75A50}"/>
              </a:ext>
            </a:extLst>
          </p:cNvPr>
          <p:cNvSpPr txBox="1"/>
          <p:nvPr/>
        </p:nvSpPr>
        <p:spPr>
          <a:xfrm>
            <a:off x="8333184" y="1094131"/>
            <a:ext cx="37221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itchFamily="2" charset="0"/>
              </a:rPr>
              <a:t>Insert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00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00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00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highlight>
                <a:srgbClr val="FF00FF"/>
              </a:highlight>
            </a:endParaRPr>
          </a:p>
          <a:p>
            <a:endParaRPr lang="en-US" sz="1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2905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26304</TotalTime>
  <Words>18</Words>
  <Application>Microsoft Macintosh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American Typewriter</vt:lpstr>
      <vt:lpstr>Aptos</vt:lpstr>
      <vt:lpstr>Arial</vt:lpstr>
      <vt:lpstr>Calibri</vt:lpstr>
      <vt:lpstr>Calibri Light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Alistair Kerr</dc:creator>
  <cp:lastModifiedBy>Danielle Stebbins</cp:lastModifiedBy>
  <cp:revision>128</cp:revision>
  <cp:lastPrinted>2024-11-24T03:07:09Z</cp:lastPrinted>
  <dcterms:created xsi:type="dcterms:W3CDTF">2024-02-20T03:06:37Z</dcterms:created>
  <dcterms:modified xsi:type="dcterms:W3CDTF">2025-11-23T23:03:41Z</dcterms:modified>
</cp:coreProperties>
</file>