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570714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4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36"/>
    <p:restoredTop sz="96327"/>
  </p:normalViewPr>
  <p:slideViewPr>
    <p:cSldViewPr snapToGrid="0">
      <p:cViewPr>
        <p:scale>
          <a:sx n="82" d="100"/>
          <a:sy n="82" d="100"/>
        </p:scale>
        <p:origin x="1808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61CF3-13D4-6F46-9796-5C302AEC80D8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65693-E4A0-E347-BE5F-9FE3B4DD7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9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584-CA62-1393-643E-998EDCEDC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62BA99-C74E-2FC7-70EA-D0E89119B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EABE3-BA4F-54D7-DA83-8746B267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2C32A-C11B-0B1B-AC44-613EDB129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0DE25-1B9A-64E2-B6FC-5C0DB3E1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6715-55C2-8F0A-1705-8AD55B98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4D6D7-961A-3E2F-B384-F9DEC1306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343AD-E274-D159-2408-00C4F374E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FDE8E-B1F8-4459-8541-EB0C1D46D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70D37-B15B-3A1F-E8BD-C4434FBB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81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484B5B-0D6A-658C-1578-6BE7B71BD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C9A922-6BAB-E271-0CDC-A33E967E5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F650F-68B4-2401-D787-EBB81DB5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A2A67-0AA8-E4A4-F9C1-7D0ACB8D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B21C5-D67B-B9EA-39A2-EBBE97C6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78674-A8FE-A8B2-8092-ABF9492C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6178C-832E-EF21-8357-70475E3387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96010-0130-9CC8-C3D9-DF97F2B52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F3A23-0C46-141B-9C01-F37228967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7854B-C90D-1A6F-7E94-867F6AFB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8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FABCD-AE74-67A3-3D63-2437BC066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A1398-94F4-7F0A-D6B6-DCA7F3B5A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4A97-C0E3-4395-F053-A8F64F852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E9167-CD38-F16D-B3D2-C0477EF03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08EFB-417F-2D84-9271-3DB33D6AA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9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91FA1-7A1C-DCD8-1059-31674FFE8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58FFA-B963-B7F2-3D8E-DE618D655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BF6C6-DE7E-3253-0635-10B519372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B9512-B8B6-4903-BEA0-C429E0CCD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E77B-C866-8039-7CBB-1880CA16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436DB-0E44-D6C9-BB91-81F886AC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5DC1F-5E44-0896-1AF3-CDEF8332D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149AC-4157-4B81-BF42-205429ED1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891FE2-441B-442C-EAED-446AE5BD0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E2B489-C51A-CC39-F803-B80ED3967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8125D-0494-F4DA-75A9-0DA1C60A0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2186B7-F041-E9D7-4BF8-ACCB1CF0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892D8-95F9-CA6B-0783-1FB9EE9E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5D2EC-BDC1-8D8B-9527-4B43FA4A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63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902B3-2A46-7E1B-0613-8549301FF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29830B-8477-2AAE-A813-8380AAD0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0379B4-2C18-B59E-CD1A-3A34769B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2554D-45D1-01FD-F713-B8206B98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8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3FC57-649A-0864-1461-7D5F30B1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6F9481-47DC-B42F-83A5-6CA3F0C54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DC38F-2D98-55AF-F204-E9FCABE0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4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7FFD4-44F6-E694-F86E-C03285A16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98A77-BBAA-FE06-1AA2-62D1672E7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A7B225-3708-0C38-E4C8-5AA156322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BD0C09-A499-26C1-89C2-CE7E1709A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74FCF-5886-8E4F-20CD-AF23B8530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02B61-DBF3-E58C-5F72-AE5D69D1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83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CE686-EF37-272E-95B0-BBBA3E03B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E2D4B-D2B8-A161-EFA4-C138926C92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90252-88A2-33DC-908D-8FC784AB04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BD72-4EDF-04EE-3A94-70726A789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CE029-3D04-844B-6F62-FA008860B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9D4C2-4005-B486-327C-92AC8938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3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9C86D-0BE9-A8FD-B14C-7B880833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11CA98-689A-8A74-0B20-64821270B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114BF-5AAA-A583-2796-8ACA6BAD3D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C81C7-A744-5247-BE3C-5E5CECB8C407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A3D10-0A87-5770-FF08-30F8D44282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28A01-51CD-831A-FE26-995C3310B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9CA19-72C1-214C-9DD1-2F40E8DF6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42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BE57AA-AF4F-854C-8F68-192BCD55BABD}"/>
              </a:ext>
            </a:extLst>
          </p:cNvPr>
          <p:cNvSpPr txBox="1"/>
          <p:nvPr/>
        </p:nvSpPr>
        <p:spPr>
          <a:xfrm>
            <a:off x="0" y="6197292"/>
            <a:ext cx="3034145" cy="6607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170862"/>
              </p:ext>
            </p:extLst>
          </p:nvPr>
        </p:nvGraphicFramePr>
        <p:xfrm>
          <a:off x="136711" y="1244344"/>
          <a:ext cx="11918577" cy="425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2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12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05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60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6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  <a:ea typeface="American Typewriter" charset="0"/>
                          <a:cs typeface="Arial"/>
                        </a:rPr>
                        <a:t>Name</a:t>
                      </a: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  <a:ea typeface="American Typewriter" charset="0"/>
                          <a:cs typeface="Arial"/>
                        </a:rPr>
                        <a:t>Role</a:t>
                      </a: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  <a:ea typeface="American Typewriter" charset="0"/>
                          <a:cs typeface="Arial"/>
                        </a:rPr>
                        <a:t>Strengths</a:t>
                      </a:r>
                      <a:r>
                        <a:rPr lang="en-US" sz="1000" baseline="0">
                          <a:latin typeface="Arial"/>
                          <a:ea typeface="American Typewriter" charset="0"/>
                          <a:cs typeface="Arial"/>
                        </a:rPr>
                        <a:t> </a:t>
                      </a:r>
                    </a:p>
                    <a:p>
                      <a:pPr algn="ctr"/>
                      <a:r>
                        <a:rPr lang="en-US" sz="1000" baseline="0">
                          <a:latin typeface="Arial"/>
                          <a:ea typeface="American Typewriter" charset="0"/>
                          <a:cs typeface="Arial"/>
                        </a:rPr>
                        <a:t>(Personality Traits / Work Skills)</a:t>
                      </a:r>
                      <a:endParaRPr lang="en-US" sz="1000">
                        <a:latin typeface="Arial"/>
                        <a:ea typeface="American Typewriter" charset="0"/>
                        <a:cs typeface="Arial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  <a:ea typeface="American Typewriter" charset="0"/>
                          <a:cs typeface="Arial"/>
                        </a:rPr>
                        <a:t>Work Interests &amp; Goals</a:t>
                      </a: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>
                          <a:latin typeface="Arial"/>
                          <a:ea typeface="American Typewriter" charset="0"/>
                          <a:cs typeface="Arial"/>
                        </a:rPr>
                        <a:t>Secret Skills</a:t>
                      </a: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Arial"/>
                          <a:ea typeface="American Typewriter" charset="0"/>
                          <a:cs typeface="Arial"/>
                        </a:rPr>
                        <a:t>CARD</a:t>
                      </a:r>
                    </a:p>
                    <a:p>
                      <a:pPr algn="ctr"/>
                      <a:r>
                        <a:rPr lang="en-US" sz="1000" dirty="0">
                          <a:latin typeface="Arial"/>
                          <a:ea typeface="American Typewriter" charset="0"/>
                          <a:cs typeface="Arial"/>
                        </a:rPr>
                        <a:t>(</a:t>
                      </a:r>
                      <a:r>
                        <a:rPr lang="en-US" sz="1000" dirty="0" err="1">
                          <a:latin typeface="Arial"/>
                          <a:ea typeface="American Typewriter" charset="0"/>
                          <a:cs typeface="Arial"/>
                        </a:rPr>
                        <a:t>Colours</a:t>
                      </a:r>
                      <a:r>
                        <a:rPr lang="en-US" sz="1000" dirty="0">
                          <a:latin typeface="Arial"/>
                          <a:ea typeface="American Typewriter" charset="0"/>
                          <a:cs typeface="Arial"/>
                        </a:rPr>
                        <a:t>)</a:t>
                      </a: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l"/>
                        </a:tabLst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l"/>
                        </a:tabLst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4992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466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latin typeface="Comic Sans MS" panose="030F0902030302020204" pitchFamily="66" charset="0"/>
                      </a:endParaRPr>
                    </a:p>
                  </a:txBody>
                  <a:tcPr marL="47850" marR="47850" marT="25919" marB="2591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2039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l"/>
                        </a:tabLst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5115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l"/>
                        </a:tabLst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575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6" marR="844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="0" dirty="0">
                        <a:latin typeface="Comic Sans MS" panose="030F0902030302020204" pitchFamily="66" charset="0"/>
                        <a:cs typeface="Arial" panose="020B0604020202020204" pitchFamily="34" charset="0"/>
                      </a:endParaRPr>
                    </a:p>
                  </a:txBody>
                  <a:tcPr marL="84407" marR="844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03200" algn="l"/>
                        </a:tabLst>
                      </a:pPr>
                      <a:endParaRPr lang="en-AU" sz="1100" dirty="0">
                        <a:effectLst/>
                        <a:latin typeface="Comic Sans MS" panose="030F09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875975"/>
                  </a:ext>
                </a:extLst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445006" y="135042"/>
            <a:ext cx="687254" cy="669493"/>
          </a:xfrm>
          <a:prstGeom prst="ellipse">
            <a:avLst/>
          </a:prstGeom>
          <a:solidFill>
            <a:srgbClr val="00B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572" tIns="26285" rIns="52572" bIns="26285"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45007" y="135042"/>
            <a:ext cx="687252" cy="679636"/>
          </a:xfrm>
          <a:prstGeom prst="rect">
            <a:avLst/>
          </a:prstGeom>
          <a:noFill/>
        </p:spPr>
        <p:txBody>
          <a:bodyPr wrap="square" lIns="52572" tIns="26285" rIns="52572" bIns="26285" rtlCol="0">
            <a:spAutoFit/>
          </a:bodyPr>
          <a:lstStyle/>
          <a:p>
            <a:pPr algn="ctr"/>
            <a:r>
              <a:rPr lang="en-US" sz="4100" b="1">
                <a:solidFill>
                  <a:schemeClr val="bg1"/>
                </a:solidFill>
                <a:latin typeface="Helvetica" pitchFamily="2" charset="0"/>
                <a:ea typeface="American Typewriter" charset="0"/>
                <a:cs typeface="American Typewriter" charset="0"/>
              </a:rPr>
              <a:t>7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955836" y="211672"/>
            <a:ext cx="3761646" cy="782042"/>
          </a:xfrm>
          <a:prstGeom prst="rect">
            <a:avLst/>
          </a:prstGeom>
        </p:spPr>
        <p:txBody>
          <a:bodyPr vert="horz" lIns="65283" tIns="32642" rIns="65283" bIns="32642" rtlCol="0" anchor="b">
            <a:normAutofit fontScale="85000" lnSpcReduction="20000"/>
          </a:bodyPr>
          <a:lstStyle>
            <a:lvl1pPr algn="ctr" defTabSz="12799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>
                <a:latin typeface="Helvetica" pitchFamily="2" charset="0"/>
                <a:cs typeface="American Typewriter"/>
              </a:rPr>
              <a:t>Team Profile</a:t>
            </a:r>
          </a:p>
          <a:p>
            <a:pPr>
              <a:spcBef>
                <a:spcPts val="429"/>
              </a:spcBef>
            </a:pPr>
            <a:r>
              <a:rPr lang="en-US" sz="2500" b="1">
                <a:latin typeface="Helvetica" pitchFamily="2" charset="0"/>
                <a:cs typeface="American Typewriter"/>
              </a:rPr>
              <a:t>Talent Map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0627" y="844355"/>
            <a:ext cx="3086128" cy="329749"/>
          </a:xfrm>
          <a:prstGeom prst="rect">
            <a:avLst/>
          </a:prstGeom>
          <a:noFill/>
        </p:spPr>
        <p:txBody>
          <a:bodyPr wrap="square" lIns="65294" tIns="32648" rIns="65294" bIns="32648" rtlCol="0">
            <a:spAutoFit/>
          </a:bodyPr>
          <a:lstStyle/>
          <a:p>
            <a:r>
              <a:rPr lang="en-US" sz="1700" b="1" dirty="0"/>
              <a:t>Team:</a:t>
            </a:r>
            <a:endParaRPr lang="en-US" sz="17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D817D9-FA3C-F840-A694-8665DE7604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4724" y="236871"/>
            <a:ext cx="2743200" cy="53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901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26315</TotalTime>
  <Words>27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Comic Sans MS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Kerr</dc:creator>
  <cp:lastModifiedBy>Danielle Stebbins</cp:lastModifiedBy>
  <cp:revision>128</cp:revision>
  <cp:lastPrinted>2024-11-24T03:07:09Z</cp:lastPrinted>
  <dcterms:created xsi:type="dcterms:W3CDTF">2024-02-20T03:06:37Z</dcterms:created>
  <dcterms:modified xsi:type="dcterms:W3CDTF">2025-11-23T23:02:06Z</dcterms:modified>
</cp:coreProperties>
</file>