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14570714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E4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36"/>
    <p:restoredTop sz="96327"/>
  </p:normalViewPr>
  <p:slideViewPr>
    <p:cSldViewPr snapToGrid="0">
      <p:cViewPr>
        <p:scale>
          <a:sx n="94" d="100"/>
          <a:sy n="94" d="100"/>
        </p:scale>
        <p:origin x="138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61CF3-13D4-6F46-9796-5C302AEC80D8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65693-E4A0-E347-BE5F-9FE3B4DD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98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Developing our staff so every child and family in our school community excels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7521F-975E-8B44-9400-BE3338853A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72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35584-CA62-1393-643E-998EDCEDC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62BA99-C74E-2FC7-70EA-D0E89119B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EABE3-BA4F-54D7-DA83-8746B2671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81C7-A744-5247-BE3C-5E5CECB8C407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2C32A-C11B-0B1B-AC44-613EDB12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0DE25-1B9A-64E2-B6FC-5C0DB3E1A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CA19-72C1-214C-9DD1-2F40E8DF6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06715-55C2-8F0A-1705-8AD55B98F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34D6D7-961A-3E2F-B384-F9DEC1306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343AD-E274-D159-2408-00C4F374E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81C7-A744-5247-BE3C-5E5CECB8C407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FDE8E-B1F8-4459-8541-EB0C1D46D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70D37-B15B-3A1F-E8BD-C4434FBB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CA19-72C1-214C-9DD1-2F40E8DF6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15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484B5B-0D6A-658C-1578-6BE7B71BDB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C9A922-6BAB-E271-0CDC-A33E967E5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F650F-68B4-2401-D787-EBB81DB54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81C7-A744-5247-BE3C-5E5CECB8C407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2A67-0AA8-E4A4-F9C1-7D0ACB8D4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B21C5-D67B-B9EA-39A2-EBBE97C6E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CA19-72C1-214C-9DD1-2F40E8DF6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78674-A8FE-A8B2-8092-ABF9492CA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6178C-832E-EF21-8357-70475E338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96010-0130-9CC8-C3D9-DF97F2B52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81C7-A744-5247-BE3C-5E5CECB8C407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F3A23-0C46-141B-9C01-F37228967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7854B-C90D-1A6F-7E94-867F6AFB0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CA19-72C1-214C-9DD1-2F40E8DF6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89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FABCD-AE74-67A3-3D63-2437BC066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A1398-94F4-7F0A-D6B6-DCA7F3B5A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A4A97-C0E3-4395-F053-A8F64F852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81C7-A744-5247-BE3C-5E5CECB8C407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E9167-CD38-F16D-B3D2-C0477EF03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08EFB-417F-2D84-9271-3DB33D6AA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CA19-72C1-214C-9DD1-2F40E8DF6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98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91FA1-7A1C-DCD8-1059-31674FFE8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58FFA-B963-B7F2-3D8E-DE618D655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BF6C6-DE7E-3253-0635-10B519372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B9512-B8B6-4903-BEA0-C429E0CCD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81C7-A744-5247-BE3C-5E5CECB8C407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8E77B-C866-8039-7CBB-1880CA162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E436DB-0E44-D6C9-BB91-81F886AC5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CA19-72C1-214C-9DD1-2F40E8DF6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5DC1F-5E44-0896-1AF3-CDEF8332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A149AC-4157-4B81-BF42-205429ED1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91FE2-441B-442C-EAED-446AE5BD0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E2B489-C51A-CC39-F803-B80ED3967E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E8125D-0494-F4DA-75A9-0DA1C60A04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2186B7-F041-E9D7-4BF8-ACCB1CF0D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81C7-A744-5247-BE3C-5E5CECB8C407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2892D8-95F9-CA6B-0783-1FB9EE9E0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D5D2EC-BDC1-8D8B-9527-4B43FA4A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CA19-72C1-214C-9DD1-2F40E8DF6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63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902B3-2A46-7E1B-0613-8549301FF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29830B-8477-2AAE-A813-8380AAD0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81C7-A744-5247-BE3C-5E5CECB8C407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0379B4-2C18-B59E-CD1A-3A34769BE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92554D-45D1-01FD-F713-B8206B98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CA19-72C1-214C-9DD1-2F40E8DF6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8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3FC57-649A-0864-1461-7D5F30B1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81C7-A744-5247-BE3C-5E5CECB8C407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F9481-47DC-B42F-83A5-6CA3F0C5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DC38F-2D98-55AF-F204-E9FCABE0D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CA19-72C1-214C-9DD1-2F40E8DF6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42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7FFD4-44F6-E694-F86E-C03285A16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98A77-BBAA-FE06-1AA2-62D1672E7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A7B225-3708-0C38-E4C8-5AA1563220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D0C09-A499-26C1-89C2-CE7E1709A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81C7-A744-5247-BE3C-5E5CECB8C407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174FCF-5886-8E4F-20CD-AF23B8530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02B61-DBF3-E58C-5F72-AE5D69D1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CA19-72C1-214C-9DD1-2F40E8DF6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83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CE686-EF37-272E-95B0-BBBA3E03B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3E2D4B-D2B8-A161-EFA4-C138926C92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290252-88A2-33DC-908D-8FC784AB0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BBD72-4EDF-04EE-3A94-70726A789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81C7-A744-5247-BE3C-5E5CECB8C407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CE029-3D04-844B-6F62-FA008860B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9D4C2-4005-B486-327C-92AC8938F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CA19-72C1-214C-9DD1-2F40E8DF6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32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F9C86D-0BE9-A8FD-B14C-7B880833E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11CA98-689A-8A74-0B20-64821270B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114BF-5AAA-A583-2796-8ACA6BAD3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81C7-A744-5247-BE3C-5E5CECB8C407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A3D10-0A87-5770-FF08-30F8D44282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28A01-51CD-831A-FE26-995C3310B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9CA19-72C1-214C-9DD1-2F40E8DF6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4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AF5B16-9B69-0141-A4B2-0BF863DDB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01" y="109653"/>
            <a:ext cx="9975438" cy="67483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42603" y="4912051"/>
            <a:ext cx="3525399" cy="17543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FEEEE0-7F04-0344-9F06-75CA6885D8A4}"/>
              </a:ext>
            </a:extLst>
          </p:cNvPr>
          <p:cNvSpPr txBox="1"/>
          <p:nvPr/>
        </p:nvSpPr>
        <p:spPr>
          <a:xfrm>
            <a:off x="5027265" y="274638"/>
            <a:ext cx="5710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125DB9-7F14-1745-B103-8FF22D158D53}"/>
              </a:ext>
            </a:extLst>
          </p:cNvPr>
          <p:cNvSpPr txBox="1"/>
          <p:nvPr/>
        </p:nvSpPr>
        <p:spPr>
          <a:xfrm>
            <a:off x="0" y="182200"/>
            <a:ext cx="944088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08F29D5-FC0A-8B41-9A43-8BA9E3772DBF}"/>
              </a:ext>
            </a:extLst>
          </p:cNvPr>
          <p:cNvSpPr/>
          <p:nvPr/>
        </p:nvSpPr>
        <p:spPr>
          <a:xfrm>
            <a:off x="193526" y="149292"/>
            <a:ext cx="687255" cy="669493"/>
          </a:xfrm>
          <a:prstGeom prst="ellipse">
            <a:avLst/>
          </a:prstGeom>
          <a:solidFill>
            <a:srgbClr val="00B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572" tIns="26285" rIns="52572" bIns="26285"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F74F69-DB65-6D4C-B0DF-43A96FA3C741}"/>
              </a:ext>
            </a:extLst>
          </p:cNvPr>
          <p:cNvSpPr txBox="1"/>
          <p:nvPr/>
        </p:nvSpPr>
        <p:spPr>
          <a:xfrm>
            <a:off x="181555" y="142025"/>
            <a:ext cx="687252" cy="684025"/>
          </a:xfrm>
          <a:prstGeom prst="rect">
            <a:avLst/>
          </a:prstGeom>
          <a:noFill/>
        </p:spPr>
        <p:txBody>
          <a:bodyPr wrap="square" lIns="52572" tIns="26285" rIns="52572" bIns="26285" rtlCol="0">
            <a:spAutoFit/>
          </a:bodyPr>
          <a:lstStyle/>
          <a:p>
            <a:pPr algn="ctr"/>
            <a:r>
              <a:rPr lang="en-US" sz="4100" b="1">
                <a:solidFill>
                  <a:schemeClr val="bg1"/>
                </a:solidFill>
                <a:latin typeface="Helvetica" pitchFamily="2" charset="0"/>
                <a:ea typeface="American Typewriter" charset="0"/>
                <a:cs typeface="American Typewriter" charset="0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BFC09A-AEC1-5544-8F35-8AFA2416ED70}"/>
              </a:ext>
            </a:extLst>
          </p:cNvPr>
          <p:cNvSpPr txBox="1"/>
          <p:nvPr/>
        </p:nvSpPr>
        <p:spPr>
          <a:xfrm>
            <a:off x="8564881" y="274638"/>
            <a:ext cx="21373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9FAF74-29C3-DF49-9E63-740E27F7E57D}"/>
              </a:ext>
            </a:extLst>
          </p:cNvPr>
          <p:cNvSpPr txBox="1"/>
          <p:nvPr/>
        </p:nvSpPr>
        <p:spPr>
          <a:xfrm>
            <a:off x="3913239" y="101135"/>
            <a:ext cx="5515670" cy="969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700" b="1">
                <a:latin typeface="Helvetica" pitchFamily="2" charset="0"/>
              </a:rPr>
              <a:t>The</a:t>
            </a:r>
            <a:r>
              <a:rPr lang="en-US" sz="3200" b="1">
                <a:latin typeface="Helvetica" pitchFamily="2" charset="0"/>
              </a:rPr>
              <a:t> </a:t>
            </a:r>
            <a:r>
              <a:rPr lang="en-US" sz="3700" b="1">
                <a:latin typeface="Helvetica" pitchFamily="2" charset="0"/>
              </a:rPr>
              <a:t>Hedgehog</a:t>
            </a:r>
          </a:p>
          <a:p>
            <a:pPr algn="ctr"/>
            <a:r>
              <a:rPr lang="en-US" b="1">
                <a:latin typeface="Helvetica" pitchFamily="2" charset="0"/>
              </a:rPr>
              <a:t>Understanding Core Purpose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61623" y="1618412"/>
            <a:ext cx="5470566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mic Sans MS" panose="030F0902030302020204" pitchFamily="66" charset="0"/>
              </a:rPr>
              <a:t>Passion: </a:t>
            </a:r>
            <a:r>
              <a:rPr lang="en-US" sz="1200" dirty="0">
                <a:latin typeface="Comic Sans MS" panose="030F0902030302020204" pitchFamily="66" charset="0"/>
              </a:rPr>
              <a:t>Insert</a:t>
            </a:r>
            <a:endParaRPr lang="en-US" sz="1400" dirty="0">
              <a:latin typeface="Comic Sans MS" panose="030F0902030302020204" pitchFamily="66" charset="0"/>
            </a:endParaRPr>
          </a:p>
          <a:p>
            <a:endParaRPr lang="en-US" sz="1600" b="1" dirty="0">
              <a:latin typeface="Comic Sans MS" panose="030F09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52172" y="3180591"/>
            <a:ext cx="548946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mic Sans MS" panose="030F0902030302020204" pitchFamily="66" charset="0"/>
              </a:rPr>
              <a:t>Best in the World: </a:t>
            </a:r>
            <a:r>
              <a:rPr lang="en-US" sz="1200" dirty="0">
                <a:latin typeface="Comic Sans MS" panose="030F0902030302020204" pitchFamily="66" charset="0"/>
              </a:rPr>
              <a:t>Insert</a:t>
            </a:r>
            <a:endParaRPr lang="en-US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6CA8A3-CFB4-764C-8C4E-BB71269EE7CD}"/>
              </a:ext>
            </a:extLst>
          </p:cNvPr>
          <p:cNvSpPr txBox="1"/>
          <p:nvPr/>
        </p:nvSpPr>
        <p:spPr>
          <a:xfrm>
            <a:off x="6234545" y="4919998"/>
            <a:ext cx="5957455" cy="18651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D65A82-6F39-C14A-8434-839B45AD23D6}"/>
              </a:ext>
            </a:extLst>
          </p:cNvPr>
          <p:cNvSpPr txBox="1"/>
          <p:nvPr/>
        </p:nvSpPr>
        <p:spPr>
          <a:xfrm>
            <a:off x="431539" y="1810464"/>
            <a:ext cx="5159666" cy="1569660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Our Team Purpose:</a:t>
            </a:r>
          </a:p>
          <a:p>
            <a:pPr algn="ctr"/>
            <a:endParaRPr lang="en-US" sz="2400" b="1" i="1" dirty="0">
              <a:solidFill>
                <a:schemeClr val="bg1"/>
              </a:solidFill>
            </a:endParaRPr>
          </a:p>
          <a:p>
            <a:pPr algn="ctr"/>
            <a:r>
              <a:rPr lang="en-US" sz="2800" b="1" i="1" dirty="0">
                <a:solidFill>
                  <a:schemeClr val="bg1"/>
                </a:solidFill>
              </a:rPr>
              <a:t>Insert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/>
            <a:endParaRPr lang="en-US" sz="2000" b="1" i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74CA71-D12E-4B4D-B0BD-6BBCA3E8A6AC}"/>
              </a:ext>
            </a:extLst>
          </p:cNvPr>
          <p:cNvSpPr txBox="1"/>
          <p:nvPr/>
        </p:nvSpPr>
        <p:spPr>
          <a:xfrm>
            <a:off x="6678299" y="4486674"/>
            <a:ext cx="515966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mic Sans MS" panose="030F0902030302020204" pitchFamily="66" charset="0"/>
              </a:rPr>
              <a:t>Resource Engine: </a:t>
            </a:r>
            <a:r>
              <a:rPr lang="en-US" sz="1200" dirty="0">
                <a:latin typeface="Comic Sans MS" panose="030F0902030302020204" pitchFamily="66" charset="0"/>
              </a:rPr>
              <a:t>Insert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37227FA-E2B2-B643-9FED-2BA382330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724" y="236871"/>
            <a:ext cx="2743200" cy="5372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A161E9-B0A2-ED84-37D1-DAB2783FCF97}"/>
              </a:ext>
            </a:extLst>
          </p:cNvPr>
          <p:cNvSpPr txBox="1"/>
          <p:nvPr/>
        </p:nvSpPr>
        <p:spPr>
          <a:xfrm>
            <a:off x="9234979" y="58737"/>
            <a:ext cx="2019869" cy="68501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835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26307</TotalTime>
  <Words>38</Words>
  <Application>Microsoft Macintosh PowerPoint</Application>
  <PresentationFormat>Widescreen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Comic Sans MS</vt:lpstr>
      <vt:lpstr>Helvetica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Alistair Kerr</dc:creator>
  <cp:lastModifiedBy>Danielle Stebbins</cp:lastModifiedBy>
  <cp:revision>128</cp:revision>
  <cp:lastPrinted>2024-11-24T03:07:09Z</cp:lastPrinted>
  <dcterms:created xsi:type="dcterms:W3CDTF">2024-02-20T03:06:37Z</dcterms:created>
  <dcterms:modified xsi:type="dcterms:W3CDTF">2025-11-23T22:43:13Z</dcterms:modified>
</cp:coreProperties>
</file>