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57071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34"/>
    <p:restoredTop sz="96327"/>
  </p:normalViewPr>
  <p:slideViewPr>
    <p:cSldViewPr snapToGrid="0">
      <p:cViewPr varScale="1">
        <p:scale>
          <a:sx n="110" d="100"/>
          <a:sy n="110" d="100"/>
        </p:scale>
        <p:origin x="11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718E9E-AC69-7845-8DE2-37DC914AC93A}" type="doc">
      <dgm:prSet loTypeId="urn:microsoft.com/office/officeart/2005/8/layout/hierarchy3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A697D8F5-5DD8-C141-B345-3D58F794BECF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 Name</a:t>
          </a:r>
        </a:p>
      </dgm:t>
    </dgm:pt>
    <dgm:pt modelId="{A6070551-35A2-FC4B-8E61-AE42EA354D39}" type="parTrans" cxnId="{642FC797-72BF-474B-A17B-991F4E9772EB}">
      <dgm:prSet/>
      <dgm:spPr/>
      <dgm:t>
        <a:bodyPr/>
        <a:lstStyle/>
        <a:p>
          <a:endParaRPr lang="en-GB"/>
        </a:p>
      </dgm:t>
    </dgm:pt>
    <dgm:pt modelId="{D7D6FB57-F697-A84F-A457-47BE7AEE1510}" type="sibTrans" cxnId="{642FC797-72BF-474B-A17B-991F4E9772EB}">
      <dgm:prSet/>
      <dgm:spPr/>
      <dgm:t>
        <a:bodyPr/>
        <a:lstStyle/>
        <a:p>
          <a:endParaRPr lang="en-GB"/>
        </a:p>
      </dgm:t>
    </dgm:pt>
    <dgm:pt modelId="{AE3D41AB-C6EB-F94C-AF97-0FDBD81162DE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FCA922DB-CCFB-3845-AF19-62E602FB86DC}" type="parTrans" cxnId="{1E8241F9-B074-9E43-AE8D-C90F8DA66B7E}">
      <dgm:prSet/>
      <dgm:spPr/>
      <dgm:t>
        <a:bodyPr/>
        <a:lstStyle/>
        <a:p>
          <a:endParaRPr lang="en-GB"/>
        </a:p>
      </dgm:t>
    </dgm:pt>
    <dgm:pt modelId="{967941BA-4948-3C41-9422-347FB0107247}" type="sibTrans" cxnId="{1E8241F9-B074-9E43-AE8D-C90F8DA66B7E}">
      <dgm:prSet/>
      <dgm:spPr/>
      <dgm:t>
        <a:bodyPr/>
        <a:lstStyle/>
        <a:p>
          <a:endParaRPr lang="en-GB"/>
        </a:p>
      </dgm:t>
    </dgm:pt>
    <dgm:pt modelId="{E42EC05B-BF44-E148-96FA-4BEF5E27E956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3EA9ECA6-B7E8-994B-A46C-79AF784A38D9}" type="parTrans" cxnId="{9EB58611-19E4-9F45-9531-7A8408ABA039}">
      <dgm:prSet/>
      <dgm:spPr/>
      <dgm:t>
        <a:bodyPr/>
        <a:lstStyle/>
        <a:p>
          <a:endParaRPr lang="en-GB"/>
        </a:p>
      </dgm:t>
    </dgm:pt>
    <dgm:pt modelId="{15DBF3D6-73D1-D64E-B934-75EA17465EBF}" type="sibTrans" cxnId="{9EB58611-19E4-9F45-9531-7A8408ABA039}">
      <dgm:prSet/>
      <dgm:spPr/>
      <dgm:t>
        <a:bodyPr/>
        <a:lstStyle/>
        <a:p>
          <a:endParaRPr lang="en-GB"/>
        </a:p>
      </dgm:t>
    </dgm:pt>
    <dgm:pt modelId="{A85CF386-0408-924E-A8FA-2D5FB893CFBC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E2499D08-BA9E-0A4C-A038-BC22B6BDB68F}" type="parTrans" cxnId="{2CCF630B-DB19-1B4D-B4B8-5937D17941F1}">
      <dgm:prSet/>
      <dgm:spPr/>
      <dgm:t>
        <a:bodyPr/>
        <a:lstStyle/>
        <a:p>
          <a:endParaRPr lang="en-GB"/>
        </a:p>
      </dgm:t>
    </dgm:pt>
    <dgm:pt modelId="{930D4925-B3EA-4942-83C3-3314E0A78EBB}" type="sibTrans" cxnId="{2CCF630B-DB19-1B4D-B4B8-5937D17941F1}">
      <dgm:prSet/>
      <dgm:spPr/>
      <dgm:t>
        <a:bodyPr/>
        <a:lstStyle/>
        <a:p>
          <a:endParaRPr lang="en-GB"/>
        </a:p>
      </dgm:t>
    </dgm:pt>
    <dgm:pt modelId="{38ACF894-68D7-DC46-8B52-993B6B5C576B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3ECF2BCA-CA1B-8B41-BF41-BB7D076CC261}" type="parTrans" cxnId="{81620375-D711-F640-B1FB-A3DCBC7C735E}">
      <dgm:prSet/>
      <dgm:spPr/>
      <dgm:t>
        <a:bodyPr/>
        <a:lstStyle/>
        <a:p>
          <a:endParaRPr lang="en-GB"/>
        </a:p>
      </dgm:t>
    </dgm:pt>
    <dgm:pt modelId="{E9EA4D2D-3208-B347-8A9B-DC6D8A698236}" type="sibTrans" cxnId="{81620375-D711-F640-B1FB-A3DCBC7C735E}">
      <dgm:prSet/>
      <dgm:spPr/>
      <dgm:t>
        <a:bodyPr/>
        <a:lstStyle/>
        <a:p>
          <a:endParaRPr lang="en-GB"/>
        </a:p>
      </dgm:t>
    </dgm:pt>
    <dgm:pt modelId="{A2004DD7-EA5B-364B-8E5E-DD3FC21BFD50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AF54CB3B-4B48-564C-AADB-B81D4FB9B463}" type="parTrans" cxnId="{9DA05BBB-78C0-0840-BC6B-E8947D9C177F}">
      <dgm:prSet/>
      <dgm:spPr/>
      <dgm:t>
        <a:bodyPr/>
        <a:lstStyle/>
        <a:p>
          <a:endParaRPr lang="en-GB"/>
        </a:p>
      </dgm:t>
    </dgm:pt>
    <dgm:pt modelId="{7D536ACA-F558-FF4A-B9B1-E73A4918933D}" type="sibTrans" cxnId="{9DA05BBB-78C0-0840-BC6B-E8947D9C177F}">
      <dgm:prSet/>
      <dgm:spPr/>
      <dgm:t>
        <a:bodyPr/>
        <a:lstStyle/>
        <a:p>
          <a:endParaRPr lang="en-GB"/>
        </a:p>
      </dgm:t>
    </dgm:pt>
    <dgm:pt modelId="{5F5DE473-7CFE-B84F-9E69-F2C883AB6172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7A07371C-D93A-4847-B3EF-3F9935420530}" type="parTrans" cxnId="{F6D2032F-0501-9D4A-8689-609EA416701B}">
      <dgm:prSet/>
      <dgm:spPr/>
      <dgm:t>
        <a:bodyPr/>
        <a:lstStyle/>
        <a:p>
          <a:endParaRPr lang="en-GB"/>
        </a:p>
      </dgm:t>
    </dgm:pt>
    <dgm:pt modelId="{8E5C66EE-AD36-F54C-8110-319473A70E8B}" type="sibTrans" cxnId="{F6D2032F-0501-9D4A-8689-609EA416701B}">
      <dgm:prSet/>
      <dgm:spPr/>
      <dgm:t>
        <a:bodyPr/>
        <a:lstStyle/>
        <a:p>
          <a:endParaRPr lang="en-GB"/>
        </a:p>
      </dgm:t>
    </dgm:pt>
    <dgm:pt modelId="{22C96F4D-1E13-9E4F-9159-0B185DEBD5F3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7851D373-1B5D-2C4D-8D5B-0599C1400CD7}" type="parTrans" cxnId="{0407BEA8-4E10-9849-B165-67042861A774}">
      <dgm:prSet/>
      <dgm:spPr/>
      <dgm:t>
        <a:bodyPr/>
        <a:lstStyle/>
        <a:p>
          <a:endParaRPr lang="en-GB"/>
        </a:p>
      </dgm:t>
    </dgm:pt>
    <dgm:pt modelId="{DCAEB91E-EBF0-4840-AECA-E177E0B535B4}" type="sibTrans" cxnId="{0407BEA8-4E10-9849-B165-67042861A774}">
      <dgm:prSet/>
      <dgm:spPr/>
      <dgm:t>
        <a:bodyPr/>
        <a:lstStyle/>
        <a:p>
          <a:endParaRPr lang="en-GB"/>
        </a:p>
      </dgm:t>
    </dgm:pt>
    <dgm:pt modelId="{296896BA-F207-6D4E-ABA8-97DB4A661FE0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3F0D33DE-D592-1C41-9A80-5F0A68355729}" type="parTrans" cxnId="{886D4D91-C757-914C-90DF-06FDFA115B71}">
      <dgm:prSet/>
      <dgm:spPr/>
      <dgm:t>
        <a:bodyPr/>
        <a:lstStyle/>
        <a:p>
          <a:endParaRPr lang="en-GB"/>
        </a:p>
      </dgm:t>
    </dgm:pt>
    <dgm:pt modelId="{5273B1C2-2B20-1040-8C65-436BF2662500}" type="sibTrans" cxnId="{886D4D91-C757-914C-90DF-06FDFA115B71}">
      <dgm:prSet/>
      <dgm:spPr/>
      <dgm:t>
        <a:bodyPr/>
        <a:lstStyle/>
        <a:p>
          <a:endParaRPr lang="en-GB"/>
        </a:p>
      </dgm:t>
    </dgm:pt>
    <dgm:pt modelId="{A8207EEB-E18E-F449-94C7-2D3DBD33C371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488995EE-23DB-424B-B5D7-E3AE99170595}" type="parTrans" cxnId="{ACA8E88B-FAFA-4D4E-B143-699C2991C933}">
      <dgm:prSet/>
      <dgm:spPr/>
      <dgm:t>
        <a:bodyPr/>
        <a:lstStyle/>
        <a:p>
          <a:endParaRPr lang="en-GB"/>
        </a:p>
      </dgm:t>
    </dgm:pt>
    <dgm:pt modelId="{F9F99F78-CC14-F84E-AD0B-199DCE20977A}" type="sibTrans" cxnId="{ACA8E88B-FAFA-4D4E-B143-699C2991C933}">
      <dgm:prSet/>
      <dgm:spPr/>
      <dgm:t>
        <a:bodyPr/>
        <a:lstStyle/>
        <a:p>
          <a:endParaRPr lang="en-GB"/>
        </a:p>
      </dgm:t>
    </dgm:pt>
    <dgm:pt modelId="{8B2EF4FF-FBD9-C34C-8E17-5E20444FE93B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92032D1F-5DDC-E54E-9A06-564F68C59D2A}" type="parTrans" cxnId="{6BBF6930-913E-9643-8077-CC0DEC6E9FCA}">
      <dgm:prSet/>
      <dgm:spPr/>
      <dgm:t>
        <a:bodyPr/>
        <a:lstStyle/>
        <a:p>
          <a:endParaRPr lang="en-GB"/>
        </a:p>
      </dgm:t>
    </dgm:pt>
    <dgm:pt modelId="{EA280D90-6755-3A42-9C7F-F8A361FDF3DA}" type="sibTrans" cxnId="{6BBF6930-913E-9643-8077-CC0DEC6E9FCA}">
      <dgm:prSet/>
      <dgm:spPr/>
      <dgm:t>
        <a:bodyPr/>
        <a:lstStyle/>
        <a:p>
          <a:endParaRPr lang="en-GB"/>
        </a:p>
      </dgm:t>
    </dgm:pt>
    <dgm:pt modelId="{C15B85B2-BD62-1A4C-B7B9-CB6009093342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  <a:endParaRPr lang="en-GB" b="1" dirty="0"/>
        </a:p>
      </dgm:t>
    </dgm:pt>
    <dgm:pt modelId="{B51CBCFE-BD73-B34A-9CA9-52C33A9EA01B}" type="parTrans" cxnId="{2DCC56E3-C85A-FB4E-A4B9-804BFAC8F4A4}">
      <dgm:prSet/>
      <dgm:spPr/>
      <dgm:t>
        <a:bodyPr/>
        <a:lstStyle/>
        <a:p>
          <a:endParaRPr lang="en-GB"/>
        </a:p>
      </dgm:t>
    </dgm:pt>
    <dgm:pt modelId="{4BF985EB-0C83-1B4E-A69C-308C17DD829F}" type="sibTrans" cxnId="{2DCC56E3-C85A-FB4E-A4B9-804BFAC8F4A4}">
      <dgm:prSet/>
      <dgm:spPr/>
      <dgm:t>
        <a:bodyPr/>
        <a:lstStyle/>
        <a:p>
          <a:endParaRPr lang="en-GB"/>
        </a:p>
      </dgm:t>
    </dgm:pt>
    <dgm:pt modelId="{269D99BD-A7B0-9945-8B4B-E6FF4B6EAE6E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27F0BE36-C9E6-2549-8215-EE0CD83CB39E}" type="parTrans" cxnId="{1F0C8D92-25ED-C24A-8A6D-09583C28B189}">
      <dgm:prSet/>
      <dgm:spPr/>
      <dgm:t>
        <a:bodyPr/>
        <a:lstStyle/>
        <a:p>
          <a:endParaRPr lang="en-GB"/>
        </a:p>
      </dgm:t>
    </dgm:pt>
    <dgm:pt modelId="{A14B1676-7BCA-FC40-8A26-A38AE1C949DC}" type="sibTrans" cxnId="{1F0C8D92-25ED-C24A-8A6D-09583C28B189}">
      <dgm:prSet/>
      <dgm:spPr/>
      <dgm:t>
        <a:bodyPr/>
        <a:lstStyle/>
        <a:p>
          <a:endParaRPr lang="en-GB"/>
        </a:p>
      </dgm:t>
    </dgm:pt>
    <dgm:pt modelId="{38799016-4CD6-A047-AAF2-AE111BE1F2A2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7941B02F-2F20-8541-8485-8CD5859CE944}" type="parTrans" cxnId="{7DF62311-3414-F843-9C77-559F3BA4A521}">
      <dgm:prSet/>
      <dgm:spPr/>
      <dgm:t>
        <a:bodyPr/>
        <a:lstStyle/>
        <a:p>
          <a:endParaRPr lang="en-GB"/>
        </a:p>
      </dgm:t>
    </dgm:pt>
    <dgm:pt modelId="{7F0D3DFE-CAAD-FB4A-81B5-1703434FE903}" type="sibTrans" cxnId="{7DF62311-3414-F843-9C77-559F3BA4A521}">
      <dgm:prSet/>
      <dgm:spPr/>
      <dgm:t>
        <a:bodyPr/>
        <a:lstStyle/>
        <a:p>
          <a:endParaRPr lang="en-GB"/>
        </a:p>
      </dgm:t>
    </dgm:pt>
    <dgm:pt modelId="{A0A0CE7E-FF32-634E-A443-BF0DA363097B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  <a:endParaRPr lang="en-GB" b="1" dirty="0"/>
        </a:p>
      </dgm:t>
    </dgm:pt>
    <dgm:pt modelId="{81585D5E-7304-4042-B99D-69C0E39E9A35}" type="parTrans" cxnId="{B8E37696-96A4-F241-9EA4-CC2202EB4379}">
      <dgm:prSet/>
      <dgm:spPr/>
      <dgm:t>
        <a:bodyPr/>
        <a:lstStyle/>
        <a:p>
          <a:endParaRPr lang="en-GB"/>
        </a:p>
      </dgm:t>
    </dgm:pt>
    <dgm:pt modelId="{7996BB8B-3F2A-CF40-8777-85DAA3C15798}" type="sibTrans" cxnId="{B8E37696-96A4-F241-9EA4-CC2202EB4379}">
      <dgm:prSet/>
      <dgm:spPr/>
      <dgm:t>
        <a:bodyPr/>
        <a:lstStyle/>
        <a:p>
          <a:endParaRPr lang="en-GB"/>
        </a:p>
      </dgm:t>
    </dgm:pt>
    <dgm:pt modelId="{177777E9-632F-7140-A298-58C848AF676B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1CD58D79-0D59-3846-87E1-0CBDDEAE0067}" type="parTrans" cxnId="{B08D1497-3989-C543-8898-2D5D5C9565BB}">
      <dgm:prSet/>
      <dgm:spPr/>
      <dgm:t>
        <a:bodyPr/>
        <a:lstStyle/>
        <a:p>
          <a:endParaRPr lang="en-GB"/>
        </a:p>
      </dgm:t>
    </dgm:pt>
    <dgm:pt modelId="{1980F472-B6C9-D448-B32B-2B15BDF5ECC0}" type="sibTrans" cxnId="{B08D1497-3989-C543-8898-2D5D5C9565BB}">
      <dgm:prSet/>
      <dgm:spPr/>
      <dgm:t>
        <a:bodyPr/>
        <a:lstStyle/>
        <a:p>
          <a:endParaRPr lang="en-GB"/>
        </a:p>
      </dgm:t>
    </dgm:pt>
    <dgm:pt modelId="{8B848E21-D756-4C40-9BA2-6D4470EAFB3B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AC9B46FB-ABD1-5C48-B782-4DE2622A7FB7}" type="parTrans" cxnId="{FA6BD780-D494-9946-AC5F-AEEA1164ABD5}">
      <dgm:prSet/>
      <dgm:spPr/>
      <dgm:t>
        <a:bodyPr/>
        <a:lstStyle/>
        <a:p>
          <a:endParaRPr lang="en-GB"/>
        </a:p>
      </dgm:t>
    </dgm:pt>
    <dgm:pt modelId="{67AFCB71-0B76-C94B-B008-892C48839A76}" type="sibTrans" cxnId="{FA6BD780-D494-9946-AC5F-AEEA1164ABD5}">
      <dgm:prSet/>
      <dgm:spPr/>
      <dgm:t>
        <a:bodyPr/>
        <a:lstStyle/>
        <a:p>
          <a:endParaRPr lang="en-GB"/>
        </a:p>
      </dgm:t>
    </dgm:pt>
    <dgm:pt modelId="{DA1D2790-0114-F849-ACC6-B053584DE0BA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7183B727-6BDA-394A-85E0-69B91E341DCA}" type="parTrans" cxnId="{39315F19-F727-B64A-B9C3-37162033A52B}">
      <dgm:prSet/>
      <dgm:spPr/>
      <dgm:t>
        <a:bodyPr/>
        <a:lstStyle/>
        <a:p>
          <a:endParaRPr lang="en-GB"/>
        </a:p>
      </dgm:t>
    </dgm:pt>
    <dgm:pt modelId="{3B342264-CD95-B74C-B5A6-12D540FE1AD5}" type="sibTrans" cxnId="{39315F19-F727-B64A-B9C3-37162033A52B}">
      <dgm:prSet/>
      <dgm:spPr/>
      <dgm:t>
        <a:bodyPr/>
        <a:lstStyle/>
        <a:p>
          <a:endParaRPr lang="en-GB"/>
        </a:p>
      </dgm:t>
    </dgm:pt>
    <dgm:pt modelId="{6021FEBF-8AC4-E64A-BC7E-9D9DB17566D1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EFF53283-C35F-A948-BE5F-0510CD1176C8}" type="parTrans" cxnId="{F13D3F71-72D6-FF40-AAA3-6B9E15AB788C}">
      <dgm:prSet/>
      <dgm:spPr/>
      <dgm:t>
        <a:bodyPr/>
        <a:lstStyle/>
        <a:p>
          <a:endParaRPr lang="en-GB"/>
        </a:p>
      </dgm:t>
    </dgm:pt>
    <dgm:pt modelId="{3B477F4C-22B2-9E46-8ABD-E33E89080367}" type="sibTrans" cxnId="{F13D3F71-72D6-FF40-AAA3-6B9E15AB788C}">
      <dgm:prSet/>
      <dgm:spPr/>
      <dgm:t>
        <a:bodyPr/>
        <a:lstStyle/>
        <a:p>
          <a:endParaRPr lang="en-GB"/>
        </a:p>
      </dgm:t>
    </dgm:pt>
    <dgm:pt modelId="{48C9E661-AF0E-6E4B-BA1F-C397FC07EED8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025B0C4E-4772-0C46-887D-0183F6822FBD}" type="parTrans" cxnId="{7D160FFB-D55F-164E-87EC-EA587EA54D4A}">
      <dgm:prSet/>
      <dgm:spPr/>
      <dgm:t>
        <a:bodyPr/>
        <a:lstStyle/>
        <a:p>
          <a:endParaRPr lang="en-GB"/>
        </a:p>
      </dgm:t>
    </dgm:pt>
    <dgm:pt modelId="{B9DF893F-BD62-9149-8743-46CAA3DDEDC6}" type="sibTrans" cxnId="{7D160FFB-D55F-164E-87EC-EA587EA54D4A}">
      <dgm:prSet/>
      <dgm:spPr/>
      <dgm:t>
        <a:bodyPr/>
        <a:lstStyle/>
        <a:p>
          <a:endParaRPr lang="en-GB"/>
        </a:p>
      </dgm:t>
    </dgm:pt>
    <dgm:pt modelId="{4ED2C620-6147-4342-BA79-A88684428003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FBA5F666-DEAA-2048-92B8-D2927F845942}" type="parTrans" cxnId="{ADFE0C51-B620-6643-B5AA-B753A3604DF1}">
      <dgm:prSet/>
      <dgm:spPr/>
      <dgm:t>
        <a:bodyPr/>
        <a:lstStyle/>
        <a:p>
          <a:endParaRPr lang="en-GB"/>
        </a:p>
      </dgm:t>
    </dgm:pt>
    <dgm:pt modelId="{21EA6149-2A2E-8C42-864D-CF8C66A2DC44}" type="sibTrans" cxnId="{ADFE0C51-B620-6643-B5AA-B753A3604DF1}">
      <dgm:prSet/>
      <dgm:spPr/>
      <dgm:t>
        <a:bodyPr/>
        <a:lstStyle/>
        <a:p>
          <a:endParaRPr lang="en-GB"/>
        </a:p>
      </dgm:t>
    </dgm:pt>
    <dgm:pt modelId="{A116CE2D-66B1-5E4D-8B7D-2F63E2A015B3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0EF38433-B4F8-A34D-9DCF-8C3EC60B254F}" type="parTrans" cxnId="{04CE2AE7-3F91-F442-87F2-FAE92FC0F291}">
      <dgm:prSet/>
      <dgm:spPr/>
      <dgm:t>
        <a:bodyPr/>
        <a:lstStyle/>
        <a:p>
          <a:endParaRPr lang="en-GB"/>
        </a:p>
      </dgm:t>
    </dgm:pt>
    <dgm:pt modelId="{783A80AC-7EEA-4843-BA7F-2FB83EDF16BE}" type="sibTrans" cxnId="{04CE2AE7-3F91-F442-87F2-FAE92FC0F291}">
      <dgm:prSet/>
      <dgm:spPr/>
      <dgm:t>
        <a:bodyPr/>
        <a:lstStyle/>
        <a:p>
          <a:endParaRPr lang="en-GB"/>
        </a:p>
      </dgm:t>
    </dgm:pt>
    <dgm:pt modelId="{DA105F9E-23AF-9E46-94A8-AB38A3AC7AC0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F8E2518B-0BB5-B746-BC09-046280F01C03}" type="parTrans" cxnId="{439134D8-2021-8D4B-A863-A6E225C16D26}">
      <dgm:prSet/>
      <dgm:spPr/>
      <dgm:t>
        <a:bodyPr/>
        <a:lstStyle/>
        <a:p>
          <a:endParaRPr lang="en-GB"/>
        </a:p>
      </dgm:t>
    </dgm:pt>
    <dgm:pt modelId="{9DBBEEBA-A15B-864C-A390-E4BD1342286A}" type="sibTrans" cxnId="{439134D8-2021-8D4B-A863-A6E225C16D26}">
      <dgm:prSet/>
      <dgm:spPr/>
      <dgm:t>
        <a:bodyPr/>
        <a:lstStyle/>
        <a:p>
          <a:endParaRPr lang="en-GB"/>
        </a:p>
      </dgm:t>
    </dgm:pt>
    <dgm:pt modelId="{91223759-5004-E843-B6CE-E0E1B5CFDEF6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2B2457B3-40AF-5047-85AC-333882F605B2}" type="parTrans" cxnId="{E527B1F7-DDD1-4A44-979D-FA83E1C9A6F5}">
      <dgm:prSet/>
      <dgm:spPr/>
      <dgm:t>
        <a:bodyPr/>
        <a:lstStyle/>
        <a:p>
          <a:endParaRPr lang="en-GB"/>
        </a:p>
      </dgm:t>
    </dgm:pt>
    <dgm:pt modelId="{72CF3A91-A98C-6C49-85E5-F4C4C9251B5F}" type="sibTrans" cxnId="{E527B1F7-DDD1-4A44-979D-FA83E1C9A6F5}">
      <dgm:prSet/>
      <dgm:spPr/>
      <dgm:t>
        <a:bodyPr/>
        <a:lstStyle/>
        <a:p>
          <a:endParaRPr lang="en-GB"/>
        </a:p>
      </dgm:t>
    </dgm:pt>
    <dgm:pt modelId="{23B217DA-300E-2E4B-A4B6-6D5221CCB804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BC87CA84-DFF5-2245-9287-DA629AE21681}" type="parTrans" cxnId="{CEC1CB8F-0A59-8546-BE4B-55BA1DBBD715}">
      <dgm:prSet/>
      <dgm:spPr/>
      <dgm:t>
        <a:bodyPr/>
        <a:lstStyle/>
        <a:p>
          <a:endParaRPr lang="en-GB"/>
        </a:p>
      </dgm:t>
    </dgm:pt>
    <dgm:pt modelId="{2B3A6160-621B-C64F-B98B-6565EBA5811F}" type="sibTrans" cxnId="{CEC1CB8F-0A59-8546-BE4B-55BA1DBBD715}">
      <dgm:prSet/>
      <dgm:spPr/>
      <dgm:t>
        <a:bodyPr/>
        <a:lstStyle/>
        <a:p>
          <a:endParaRPr lang="en-GB"/>
        </a:p>
      </dgm:t>
    </dgm:pt>
    <dgm:pt modelId="{90E2F991-64B7-AB48-A6E4-B3CB8D274562}">
      <dgm:prSet phldrT="[Text]"/>
      <dgm:spPr/>
      <dgm:t>
        <a:bodyPr/>
        <a:lstStyle/>
        <a:p>
          <a:r>
            <a:rPr lang="en-GB" dirty="0"/>
            <a:t>Position</a:t>
          </a:r>
        </a:p>
        <a:p>
          <a:r>
            <a:rPr lang="en-GB" dirty="0"/>
            <a:t>Name</a:t>
          </a:r>
        </a:p>
      </dgm:t>
    </dgm:pt>
    <dgm:pt modelId="{833183CE-8A53-B84A-8C19-7C42A6EFC2D7}" type="parTrans" cxnId="{999D261B-F161-544E-B885-546A3448DE64}">
      <dgm:prSet/>
      <dgm:spPr/>
      <dgm:t>
        <a:bodyPr/>
        <a:lstStyle/>
        <a:p>
          <a:endParaRPr lang="en-GB"/>
        </a:p>
      </dgm:t>
    </dgm:pt>
    <dgm:pt modelId="{63B0C1BE-65A6-6E48-A12E-DD80592B7A67}" type="sibTrans" cxnId="{999D261B-F161-544E-B885-546A3448DE64}">
      <dgm:prSet/>
      <dgm:spPr/>
      <dgm:t>
        <a:bodyPr/>
        <a:lstStyle/>
        <a:p>
          <a:endParaRPr lang="en-GB"/>
        </a:p>
      </dgm:t>
    </dgm:pt>
    <dgm:pt modelId="{301C2037-957D-EA49-9699-565B36A41FE6}" type="pres">
      <dgm:prSet presAssocID="{08718E9E-AC69-7845-8DE2-37DC914AC9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207FE1A-2016-7046-B1C9-3FC966B9E2E0}" type="pres">
      <dgm:prSet presAssocID="{A697D8F5-5DD8-C141-B345-3D58F794BECF}" presName="root" presStyleCnt="0"/>
      <dgm:spPr/>
    </dgm:pt>
    <dgm:pt modelId="{C9B1F4E1-5B77-F04B-9C4C-A578992F7BBF}" type="pres">
      <dgm:prSet presAssocID="{A697D8F5-5DD8-C141-B345-3D58F794BECF}" presName="rootComposite" presStyleCnt="0"/>
      <dgm:spPr/>
    </dgm:pt>
    <dgm:pt modelId="{B83874FD-1FA8-954D-A3C6-58BBCEEB3557}" type="pres">
      <dgm:prSet presAssocID="{A697D8F5-5DD8-C141-B345-3D58F794BECF}" presName="rootText" presStyleLbl="node1" presStyleIdx="0" presStyleCnt="7"/>
      <dgm:spPr/>
    </dgm:pt>
    <dgm:pt modelId="{5764653E-2877-5143-A28F-E87C5185BEBB}" type="pres">
      <dgm:prSet presAssocID="{A697D8F5-5DD8-C141-B345-3D58F794BECF}" presName="rootConnector" presStyleLbl="node1" presStyleIdx="0" presStyleCnt="7"/>
      <dgm:spPr/>
    </dgm:pt>
    <dgm:pt modelId="{D45070AA-EB94-0240-AA4E-AC25E64C9A5F}" type="pres">
      <dgm:prSet presAssocID="{A697D8F5-5DD8-C141-B345-3D58F794BECF}" presName="childShape" presStyleCnt="0"/>
      <dgm:spPr/>
    </dgm:pt>
    <dgm:pt modelId="{7DACF088-E609-8040-A373-2F53A6062FA9}" type="pres">
      <dgm:prSet presAssocID="{FCA922DB-CCFB-3845-AF19-62E602FB86DC}" presName="Name13" presStyleLbl="parChTrans1D2" presStyleIdx="0" presStyleCnt="19"/>
      <dgm:spPr/>
    </dgm:pt>
    <dgm:pt modelId="{27E37811-05FA-C145-B709-2D2112FA2045}" type="pres">
      <dgm:prSet presAssocID="{AE3D41AB-C6EB-F94C-AF97-0FDBD81162DE}" presName="childText" presStyleLbl="bgAcc1" presStyleIdx="0" presStyleCnt="19">
        <dgm:presLayoutVars>
          <dgm:bulletEnabled val="1"/>
        </dgm:presLayoutVars>
      </dgm:prSet>
      <dgm:spPr/>
    </dgm:pt>
    <dgm:pt modelId="{1C7C8EB6-9329-BE4C-AEBA-08907A24CB0D}" type="pres">
      <dgm:prSet presAssocID="{025B0C4E-4772-0C46-887D-0183F6822FBD}" presName="Name13" presStyleLbl="parChTrans1D2" presStyleIdx="1" presStyleCnt="19"/>
      <dgm:spPr/>
    </dgm:pt>
    <dgm:pt modelId="{5E9B9527-D965-B043-8EF3-A2024CFE3C25}" type="pres">
      <dgm:prSet presAssocID="{48C9E661-AF0E-6E4B-BA1F-C397FC07EED8}" presName="childText" presStyleLbl="bgAcc1" presStyleIdx="1" presStyleCnt="19">
        <dgm:presLayoutVars>
          <dgm:bulletEnabled val="1"/>
        </dgm:presLayoutVars>
      </dgm:prSet>
      <dgm:spPr/>
    </dgm:pt>
    <dgm:pt modelId="{D871873C-52AF-CB47-8DE1-CF748EE472A0}" type="pres">
      <dgm:prSet presAssocID="{FBA5F666-DEAA-2048-92B8-D2927F845942}" presName="Name13" presStyleLbl="parChTrans1D2" presStyleIdx="2" presStyleCnt="19"/>
      <dgm:spPr/>
    </dgm:pt>
    <dgm:pt modelId="{CB023FB0-565A-C149-9273-F15112DD79BC}" type="pres">
      <dgm:prSet presAssocID="{4ED2C620-6147-4342-BA79-A88684428003}" presName="childText" presStyleLbl="bgAcc1" presStyleIdx="2" presStyleCnt="19">
        <dgm:presLayoutVars>
          <dgm:bulletEnabled val="1"/>
        </dgm:presLayoutVars>
      </dgm:prSet>
      <dgm:spPr/>
    </dgm:pt>
    <dgm:pt modelId="{46B3BB71-1BBD-8D41-B260-118F4E99C956}" type="pres">
      <dgm:prSet presAssocID="{E42EC05B-BF44-E148-96FA-4BEF5E27E956}" presName="root" presStyleCnt="0"/>
      <dgm:spPr/>
    </dgm:pt>
    <dgm:pt modelId="{EBE7D5A3-35B7-104C-93F2-313ECA479FDD}" type="pres">
      <dgm:prSet presAssocID="{E42EC05B-BF44-E148-96FA-4BEF5E27E956}" presName="rootComposite" presStyleCnt="0"/>
      <dgm:spPr/>
    </dgm:pt>
    <dgm:pt modelId="{F8FEB834-2700-7E4A-BBB8-62C446F9E224}" type="pres">
      <dgm:prSet presAssocID="{E42EC05B-BF44-E148-96FA-4BEF5E27E956}" presName="rootText" presStyleLbl="node1" presStyleIdx="1" presStyleCnt="7"/>
      <dgm:spPr/>
    </dgm:pt>
    <dgm:pt modelId="{E590980E-3A61-6949-AFCB-FBCBD6F51519}" type="pres">
      <dgm:prSet presAssocID="{E42EC05B-BF44-E148-96FA-4BEF5E27E956}" presName="rootConnector" presStyleLbl="node1" presStyleIdx="1" presStyleCnt="7"/>
      <dgm:spPr/>
    </dgm:pt>
    <dgm:pt modelId="{A7A2F192-557C-DE44-A0AF-4E464170BC94}" type="pres">
      <dgm:prSet presAssocID="{E42EC05B-BF44-E148-96FA-4BEF5E27E956}" presName="childShape" presStyleCnt="0"/>
      <dgm:spPr/>
    </dgm:pt>
    <dgm:pt modelId="{C1076C38-8062-2546-AF77-8DB705C9B81A}" type="pres">
      <dgm:prSet presAssocID="{E2499D08-BA9E-0A4C-A038-BC22B6BDB68F}" presName="Name13" presStyleLbl="parChTrans1D2" presStyleIdx="3" presStyleCnt="19"/>
      <dgm:spPr/>
    </dgm:pt>
    <dgm:pt modelId="{1B7A30BB-1FFC-A848-B885-47A3F6F227A6}" type="pres">
      <dgm:prSet presAssocID="{A85CF386-0408-924E-A8FA-2D5FB893CFBC}" presName="childText" presStyleLbl="bgAcc1" presStyleIdx="3" presStyleCnt="19">
        <dgm:presLayoutVars>
          <dgm:bulletEnabled val="1"/>
        </dgm:presLayoutVars>
      </dgm:prSet>
      <dgm:spPr/>
    </dgm:pt>
    <dgm:pt modelId="{008FF25C-2483-B648-9B2F-8EAA1A1B6C42}" type="pres">
      <dgm:prSet presAssocID="{3ECF2BCA-CA1B-8B41-BF41-BB7D076CC261}" presName="Name13" presStyleLbl="parChTrans1D2" presStyleIdx="4" presStyleCnt="19"/>
      <dgm:spPr/>
    </dgm:pt>
    <dgm:pt modelId="{E677DD01-13B9-E349-9B35-525E65907185}" type="pres">
      <dgm:prSet presAssocID="{38ACF894-68D7-DC46-8B52-993B6B5C576B}" presName="childText" presStyleLbl="bgAcc1" presStyleIdx="4" presStyleCnt="19">
        <dgm:presLayoutVars>
          <dgm:bulletEnabled val="1"/>
        </dgm:presLayoutVars>
      </dgm:prSet>
      <dgm:spPr/>
    </dgm:pt>
    <dgm:pt modelId="{69441EC6-2B04-D344-B979-23A90595198D}" type="pres">
      <dgm:prSet presAssocID="{AF54CB3B-4B48-564C-AADB-B81D4FB9B463}" presName="Name13" presStyleLbl="parChTrans1D2" presStyleIdx="5" presStyleCnt="19"/>
      <dgm:spPr/>
    </dgm:pt>
    <dgm:pt modelId="{87BEC91D-2EE4-A34D-AE4C-BE84DA9F3C29}" type="pres">
      <dgm:prSet presAssocID="{A2004DD7-EA5B-364B-8E5E-DD3FC21BFD50}" presName="childText" presStyleLbl="bgAcc1" presStyleIdx="5" presStyleCnt="19">
        <dgm:presLayoutVars>
          <dgm:bulletEnabled val="1"/>
        </dgm:presLayoutVars>
      </dgm:prSet>
      <dgm:spPr/>
    </dgm:pt>
    <dgm:pt modelId="{D47D8594-48D3-8647-8A0A-8CB3D06C548F}" type="pres">
      <dgm:prSet presAssocID="{0EF38433-B4F8-A34D-9DCF-8C3EC60B254F}" presName="Name13" presStyleLbl="parChTrans1D2" presStyleIdx="6" presStyleCnt="19"/>
      <dgm:spPr/>
    </dgm:pt>
    <dgm:pt modelId="{5469420F-42EF-E548-99C9-ADF16ADDD8ED}" type="pres">
      <dgm:prSet presAssocID="{A116CE2D-66B1-5E4D-8B7D-2F63E2A015B3}" presName="childText" presStyleLbl="bgAcc1" presStyleIdx="6" presStyleCnt="19">
        <dgm:presLayoutVars>
          <dgm:bulletEnabled val="1"/>
        </dgm:presLayoutVars>
      </dgm:prSet>
      <dgm:spPr/>
    </dgm:pt>
    <dgm:pt modelId="{154B424A-FCE5-3C4E-823C-05C906AAB97E}" type="pres">
      <dgm:prSet presAssocID="{5F5DE473-7CFE-B84F-9E69-F2C883AB6172}" presName="root" presStyleCnt="0"/>
      <dgm:spPr/>
    </dgm:pt>
    <dgm:pt modelId="{6EDA622F-B652-9847-939F-67A881EFD576}" type="pres">
      <dgm:prSet presAssocID="{5F5DE473-7CFE-B84F-9E69-F2C883AB6172}" presName="rootComposite" presStyleCnt="0"/>
      <dgm:spPr/>
    </dgm:pt>
    <dgm:pt modelId="{B2848499-5F9C-8440-A804-AED692DB23F0}" type="pres">
      <dgm:prSet presAssocID="{5F5DE473-7CFE-B84F-9E69-F2C883AB6172}" presName="rootText" presStyleLbl="node1" presStyleIdx="2" presStyleCnt="7"/>
      <dgm:spPr/>
    </dgm:pt>
    <dgm:pt modelId="{312C873B-449A-7F4D-9CDE-BC9EB52A6912}" type="pres">
      <dgm:prSet presAssocID="{5F5DE473-7CFE-B84F-9E69-F2C883AB6172}" presName="rootConnector" presStyleLbl="node1" presStyleIdx="2" presStyleCnt="7"/>
      <dgm:spPr/>
    </dgm:pt>
    <dgm:pt modelId="{9E96733A-D050-994B-AFAE-33B8728BA185}" type="pres">
      <dgm:prSet presAssocID="{5F5DE473-7CFE-B84F-9E69-F2C883AB6172}" presName="childShape" presStyleCnt="0"/>
      <dgm:spPr/>
    </dgm:pt>
    <dgm:pt modelId="{83895708-D79C-4048-B7B4-1DFCEB530C3D}" type="pres">
      <dgm:prSet presAssocID="{3F0D33DE-D592-1C41-9A80-5F0A68355729}" presName="Name13" presStyleLbl="parChTrans1D2" presStyleIdx="7" presStyleCnt="19"/>
      <dgm:spPr/>
    </dgm:pt>
    <dgm:pt modelId="{8B845769-71CC-9544-A482-C71FC5065310}" type="pres">
      <dgm:prSet presAssocID="{296896BA-F207-6D4E-ABA8-97DB4A661FE0}" presName="childText" presStyleLbl="bgAcc1" presStyleIdx="7" presStyleCnt="19">
        <dgm:presLayoutVars>
          <dgm:bulletEnabled val="1"/>
        </dgm:presLayoutVars>
      </dgm:prSet>
      <dgm:spPr/>
    </dgm:pt>
    <dgm:pt modelId="{A88226D0-168C-434F-895C-F5AA629DDBD6}" type="pres">
      <dgm:prSet presAssocID="{488995EE-23DB-424B-B5D7-E3AE99170595}" presName="Name13" presStyleLbl="parChTrans1D2" presStyleIdx="8" presStyleCnt="19"/>
      <dgm:spPr/>
    </dgm:pt>
    <dgm:pt modelId="{0D40F714-680A-3949-BBF5-50B305ED6762}" type="pres">
      <dgm:prSet presAssocID="{A8207EEB-E18E-F449-94C7-2D3DBD33C371}" presName="childText" presStyleLbl="bgAcc1" presStyleIdx="8" presStyleCnt="19">
        <dgm:presLayoutVars>
          <dgm:bulletEnabled val="1"/>
        </dgm:presLayoutVars>
      </dgm:prSet>
      <dgm:spPr/>
    </dgm:pt>
    <dgm:pt modelId="{0FE67D1F-F532-B944-955D-02871D6CC03F}" type="pres">
      <dgm:prSet presAssocID="{92032D1F-5DDC-E54E-9A06-564F68C59D2A}" presName="Name13" presStyleLbl="parChTrans1D2" presStyleIdx="9" presStyleCnt="19"/>
      <dgm:spPr/>
    </dgm:pt>
    <dgm:pt modelId="{B472E494-F4A4-B54C-A1D3-0F04F49442AA}" type="pres">
      <dgm:prSet presAssocID="{8B2EF4FF-FBD9-C34C-8E17-5E20444FE93B}" presName="childText" presStyleLbl="bgAcc1" presStyleIdx="9" presStyleCnt="19">
        <dgm:presLayoutVars>
          <dgm:bulletEnabled val="1"/>
        </dgm:presLayoutVars>
      </dgm:prSet>
      <dgm:spPr/>
    </dgm:pt>
    <dgm:pt modelId="{03AF8AF3-8902-304A-B72D-07B5BA4E8804}" type="pres">
      <dgm:prSet presAssocID="{22C96F4D-1E13-9E4F-9159-0B185DEBD5F3}" presName="root" presStyleCnt="0"/>
      <dgm:spPr/>
    </dgm:pt>
    <dgm:pt modelId="{B6BF4759-0C31-FB4A-8474-83788528C540}" type="pres">
      <dgm:prSet presAssocID="{22C96F4D-1E13-9E4F-9159-0B185DEBD5F3}" presName="rootComposite" presStyleCnt="0"/>
      <dgm:spPr/>
    </dgm:pt>
    <dgm:pt modelId="{2E69E7F0-6DE3-194B-BECF-00AF8BED9591}" type="pres">
      <dgm:prSet presAssocID="{22C96F4D-1E13-9E4F-9159-0B185DEBD5F3}" presName="rootText" presStyleLbl="node1" presStyleIdx="3" presStyleCnt="7"/>
      <dgm:spPr/>
    </dgm:pt>
    <dgm:pt modelId="{90480D6F-6A89-F34C-91E0-9501DEE15E8E}" type="pres">
      <dgm:prSet presAssocID="{22C96F4D-1E13-9E4F-9159-0B185DEBD5F3}" presName="rootConnector" presStyleLbl="node1" presStyleIdx="3" presStyleCnt="7"/>
      <dgm:spPr/>
    </dgm:pt>
    <dgm:pt modelId="{F27A33FE-9414-444B-9BAE-D8801CC7A91C}" type="pres">
      <dgm:prSet presAssocID="{22C96F4D-1E13-9E4F-9159-0B185DEBD5F3}" presName="childShape" presStyleCnt="0"/>
      <dgm:spPr/>
    </dgm:pt>
    <dgm:pt modelId="{3F1E9F1E-3280-724A-924E-D48D82DF84F3}" type="pres">
      <dgm:prSet presAssocID="{B51CBCFE-BD73-B34A-9CA9-52C33A9EA01B}" presName="Name13" presStyleLbl="parChTrans1D2" presStyleIdx="10" presStyleCnt="19"/>
      <dgm:spPr/>
    </dgm:pt>
    <dgm:pt modelId="{2207CC1D-1B5C-F246-89EA-57C764C33617}" type="pres">
      <dgm:prSet presAssocID="{C15B85B2-BD62-1A4C-B7B9-CB6009093342}" presName="childText" presStyleLbl="bgAcc1" presStyleIdx="10" presStyleCnt="19">
        <dgm:presLayoutVars>
          <dgm:bulletEnabled val="1"/>
        </dgm:presLayoutVars>
      </dgm:prSet>
      <dgm:spPr/>
    </dgm:pt>
    <dgm:pt modelId="{C15BB932-9F5E-7A4A-8B13-C0C900F56E97}" type="pres">
      <dgm:prSet presAssocID="{269D99BD-A7B0-9945-8B4B-E6FF4B6EAE6E}" presName="root" presStyleCnt="0"/>
      <dgm:spPr/>
    </dgm:pt>
    <dgm:pt modelId="{1597E7DD-46A7-6945-A29E-3F069EA94B75}" type="pres">
      <dgm:prSet presAssocID="{269D99BD-A7B0-9945-8B4B-E6FF4B6EAE6E}" presName="rootComposite" presStyleCnt="0"/>
      <dgm:spPr/>
    </dgm:pt>
    <dgm:pt modelId="{1D4AC5BB-ABEA-F44C-9AA6-8377CD315771}" type="pres">
      <dgm:prSet presAssocID="{269D99BD-A7B0-9945-8B4B-E6FF4B6EAE6E}" presName="rootText" presStyleLbl="node1" presStyleIdx="4" presStyleCnt="7"/>
      <dgm:spPr/>
    </dgm:pt>
    <dgm:pt modelId="{8480E74B-CB38-2044-9EA1-5B4BDEBB608A}" type="pres">
      <dgm:prSet presAssocID="{269D99BD-A7B0-9945-8B4B-E6FF4B6EAE6E}" presName="rootConnector" presStyleLbl="node1" presStyleIdx="4" presStyleCnt="7"/>
      <dgm:spPr/>
    </dgm:pt>
    <dgm:pt modelId="{24F7CCA6-6CCA-9C47-A2C4-03AA50A607FB}" type="pres">
      <dgm:prSet presAssocID="{269D99BD-A7B0-9945-8B4B-E6FF4B6EAE6E}" presName="childShape" presStyleCnt="0"/>
      <dgm:spPr/>
    </dgm:pt>
    <dgm:pt modelId="{CB042285-F952-F440-B7F6-A3BB39CFA35F}" type="pres">
      <dgm:prSet presAssocID="{7941B02F-2F20-8541-8485-8CD5859CE944}" presName="Name13" presStyleLbl="parChTrans1D2" presStyleIdx="11" presStyleCnt="19"/>
      <dgm:spPr/>
    </dgm:pt>
    <dgm:pt modelId="{162A6280-006D-6F47-81F4-2F0B6A07DFAE}" type="pres">
      <dgm:prSet presAssocID="{38799016-4CD6-A047-AAF2-AE111BE1F2A2}" presName="childText" presStyleLbl="bgAcc1" presStyleIdx="11" presStyleCnt="19">
        <dgm:presLayoutVars>
          <dgm:bulletEnabled val="1"/>
        </dgm:presLayoutVars>
      </dgm:prSet>
      <dgm:spPr/>
    </dgm:pt>
    <dgm:pt modelId="{2A5F4FB6-1250-744B-9CB8-D95AE9C5B774}" type="pres">
      <dgm:prSet presAssocID="{81585D5E-7304-4042-B99D-69C0E39E9A35}" presName="Name13" presStyleLbl="parChTrans1D2" presStyleIdx="12" presStyleCnt="19"/>
      <dgm:spPr/>
    </dgm:pt>
    <dgm:pt modelId="{744C80BA-1818-3B41-BDE1-8E08D2612F4D}" type="pres">
      <dgm:prSet presAssocID="{A0A0CE7E-FF32-634E-A443-BF0DA363097B}" presName="childText" presStyleLbl="bgAcc1" presStyleIdx="12" presStyleCnt="19">
        <dgm:presLayoutVars>
          <dgm:bulletEnabled val="1"/>
        </dgm:presLayoutVars>
      </dgm:prSet>
      <dgm:spPr/>
    </dgm:pt>
    <dgm:pt modelId="{D806D68D-536E-194A-9FDA-A075A03D9AFA}" type="pres">
      <dgm:prSet presAssocID="{1CD58D79-0D59-3846-87E1-0CBDDEAE0067}" presName="Name13" presStyleLbl="parChTrans1D2" presStyleIdx="13" presStyleCnt="19"/>
      <dgm:spPr/>
    </dgm:pt>
    <dgm:pt modelId="{CF4383DD-7B63-CA47-BE4C-6B91E3C1361E}" type="pres">
      <dgm:prSet presAssocID="{177777E9-632F-7140-A298-58C848AF676B}" presName="childText" presStyleLbl="bgAcc1" presStyleIdx="13" presStyleCnt="19">
        <dgm:presLayoutVars>
          <dgm:bulletEnabled val="1"/>
        </dgm:presLayoutVars>
      </dgm:prSet>
      <dgm:spPr/>
    </dgm:pt>
    <dgm:pt modelId="{45569C90-6D7C-764A-B08D-CE8C4EB3546D}" type="pres">
      <dgm:prSet presAssocID="{AC9B46FB-ABD1-5C48-B782-4DE2622A7FB7}" presName="Name13" presStyleLbl="parChTrans1D2" presStyleIdx="14" presStyleCnt="19"/>
      <dgm:spPr/>
    </dgm:pt>
    <dgm:pt modelId="{3F7FFAA5-BE82-3647-8CF9-5C13AA6A0C6C}" type="pres">
      <dgm:prSet presAssocID="{8B848E21-D756-4C40-9BA2-6D4470EAFB3B}" presName="childText" presStyleLbl="bgAcc1" presStyleIdx="14" presStyleCnt="19">
        <dgm:presLayoutVars>
          <dgm:bulletEnabled val="1"/>
        </dgm:presLayoutVars>
      </dgm:prSet>
      <dgm:spPr/>
    </dgm:pt>
    <dgm:pt modelId="{09935F6C-E530-4241-B45C-5C9F00BE7664}" type="pres">
      <dgm:prSet presAssocID="{F8E2518B-0BB5-B746-BC09-046280F01C03}" presName="Name13" presStyleLbl="parChTrans1D2" presStyleIdx="15" presStyleCnt="19"/>
      <dgm:spPr/>
    </dgm:pt>
    <dgm:pt modelId="{B885AEBD-8F14-554E-A5CC-FA7D0199AC46}" type="pres">
      <dgm:prSet presAssocID="{DA105F9E-23AF-9E46-94A8-AB38A3AC7AC0}" presName="childText" presStyleLbl="bgAcc1" presStyleIdx="15" presStyleCnt="19">
        <dgm:presLayoutVars>
          <dgm:bulletEnabled val="1"/>
        </dgm:presLayoutVars>
      </dgm:prSet>
      <dgm:spPr/>
    </dgm:pt>
    <dgm:pt modelId="{2FD5C7B3-5AB6-3348-A561-7BED5B579C0A}" type="pres">
      <dgm:prSet presAssocID="{DA1D2790-0114-F849-ACC6-B053584DE0BA}" presName="root" presStyleCnt="0"/>
      <dgm:spPr/>
    </dgm:pt>
    <dgm:pt modelId="{62587D68-EA30-E649-8E65-69B0DEF03149}" type="pres">
      <dgm:prSet presAssocID="{DA1D2790-0114-F849-ACC6-B053584DE0BA}" presName="rootComposite" presStyleCnt="0"/>
      <dgm:spPr/>
    </dgm:pt>
    <dgm:pt modelId="{F2CFEA9C-A758-AF48-B415-859F7A91AEC7}" type="pres">
      <dgm:prSet presAssocID="{DA1D2790-0114-F849-ACC6-B053584DE0BA}" presName="rootText" presStyleLbl="node1" presStyleIdx="5" presStyleCnt="7"/>
      <dgm:spPr/>
    </dgm:pt>
    <dgm:pt modelId="{4A4B54AB-4498-3443-A400-B011E9B0F413}" type="pres">
      <dgm:prSet presAssocID="{DA1D2790-0114-F849-ACC6-B053584DE0BA}" presName="rootConnector" presStyleLbl="node1" presStyleIdx="5" presStyleCnt="7"/>
      <dgm:spPr/>
    </dgm:pt>
    <dgm:pt modelId="{55E37F26-3650-EE45-B3D3-EBEAC43D4F70}" type="pres">
      <dgm:prSet presAssocID="{DA1D2790-0114-F849-ACC6-B053584DE0BA}" presName="childShape" presStyleCnt="0"/>
      <dgm:spPr/>
    </dgm:pt>
    <dgm:pt modelId="{4D9BD3E0-D6FF-E04E-943A-F2AB17706015}" type="pres">
      <dgm:prSet presAssocID="{2B2457B3-40AF-5047-85AC-333882F605B2}" presName="Name13" presStyleLbl="parChTrans1D2" presStyleIdx="16" presStyleCnt="19"/>
      <dgm:spPr/>
    </dgm:pt>
    <dgm:pt modelId="{5564BED6-8A89-4A48-AF53-97A24F9E6E61}" type="pres">
      <dgm:prSet presAssocID="{91223759-5004-E843-B6CE-E0E1B5CFDEF6}" presName="childText" presStyleLbl="bgAcc1" presStyleIdx="16" presStyleCnt="19">
        <dgm:presLayoutVars>
          <dgm:bulletEnabled val="1"/>
        </dgm:presLayoutVars>
      </dgm:prSet>
      <dgm:spPr/>
    </dgm:pt>
    <dgm:pt modelId="{A358A971-0839-7144-B853-07B83CF895EC}" type="pres">
      <dgm:prSet presAssocID="{6021FEBF-8AC4-E64A-BC7E-9D9DB17566D1}" presName="root" presStyleCnt="0"/>
      <dgm:spPr/>
    </dgm:pt>
    <dgm:pt modelId="{3B88CA52-B151-7B4E-A512-F38A6E05BFC3}" type="pres">
      <dgm:prSet presAssocID="{6021FEBF-8AC4-E64A-BC7E-9D9DB17566D1}" presName="rootComposite" presStyleCnt="0"/>
      <dgm:spPr/>
    </dgm:pt>
    <dgm:pt modelId="{030857C5-9258-574A-98EE-918A48A37A12}" type="pres">
      <dgm:prSet presAssocID="{6021FEBF-8AC4-E64A-BC7E-9D9DB17566D1}" presName="rootText" presStyleLbl="node1" presStyleIdx="6" presStyleCnt="7"/>
      <dgm:spPr/>
    </dgm:pt>
    <dgm:pt modelId="{84D9137C-E6FF-9D45-8676-B30221573A4E}" type="pres">
      <dgm:prSet presAssocID="{6021FEBF-8AC4-E64A-BC7E-9D9DB17566D1}" presName="rootConnector" presStyleLbl="node1" presStyleIdx="6" presStyleCnt="7"/>
      <dgm:spPr/>
    </dgm:pt>
    <dgm:pt modelId="{A80840F9-3177-E84F-BB2A-2C718A83A3DF}" type="pres">
      <dgm:prSet presAssocID="{6021FEBF-8AC4-E64A-BC7E-9D9DB17566D1}" presName="childShape" presStyleCnt="0"/>
      <dgm:spPr/>
    </dgm:pt>
    <dgm:pt modelId="{E1088F52-6D4C-0D4A-A2D1-CCF04D7B99EF}" type="pres">
      <dgm:prSet presAssocID="{BC87CA84-DFF5-2245-9287-DA629AE21681}" presName="Name13" presStyleLbl="parChTrans1D2" presStyleIdx="17" presStyleCnt="19"/>
      <dgm:spPr/>
    </dgm:pt>
    <dgm:pt modelId="{573ADAE5-E67E-624A-9915-21ECE6771146}" type="pres">
      <dgm:prSet presAssocID="{23B217DA-300E-2E4B-A4B6-6D5221CCB804}" presName="childText" presStyleLbl="bgAcc1" presStyleIdx="17" presStyleCnt="19">
        <dgm:presLayoutVars>
          <dgm:bulletEnabled val="1"/>
        </dgm:presLayoutVars>
      </dgm:prSet>
      <dgm:spPr/>
    </dgm:pt>
    <dgm:pt modelId="{4DF93E83-2E07-F741-8C8F-6CEE924B891B}" type="pres">
      <dgm:prSet presAssocID="{833183CE-8A53-B84A-8C19-7C42A6EFC2D7}" presName="Name13" presStyleLbl="parChTrans1D2" presStyleIdx="18" presStyleCnt="19"/>
      <dgm:spPr/>
    </dgm:pt>
    <dgm:pt modelId="{544DFC3F-33CA-2F47-849D-F5D9B4E8F33E}" type="pres">
      <dgm:prSet presAssocID="{90E2F991-64B7-AB48-A6E4-B3CB8D274562}" presName="childText" presStyleLbl="bgAcc1" presStyleIdx="18" presStyleCnt="19">
        <dgm:presLayoutVars>
          <dgm:bulletEnabled val="1"/>
        </dgm:presLayoutVars>
      </dgm:prSet>
      <dgm:spPr/>
    </dgm:pt>
  </dgm:ptLst>
  <dgm:cxnLst>
    <dgm:cxn modelId="{CFB21703-8B61-A349-AB79-3D9CE0FE59D5}" type="presOf" srcId="{38799016-4CD6-A047-AAF2-AE111BE1F2A2}" destId="{162A6280-006D-6F47-81F4-2F0B6A07DFAE}" srcOrd="0" destOrd="0" presId="urn:microsoft.com/office/officeart/2005/8/layout/hierarchy3"/>
    <dgm:cxn modelId="{7F560105-BC04-2B4F-B75B-82D7E5AE39FA}" type="presOf" srcId="{A85CF386-0408-924E-A8FA-2D5FB893CFBC}" destId="{1B7A30BB-1FFC-A848-B885-47A3F6F227A6}" srcOrd="0" destOrd="0" presId="urn:microsoft.com/office/officeart/2005/8/layout/hierarchy3"/>
    <dgm:cxn modelId="{F7C10C05-4D94-3348-AF5F-904CD457F7DF}" type="presOf" srcId="{6021FEBF-8AC4-E64A-BC7E-9D9DB17566D1}" destId="{84D9137C-E6FF-9D45-8676-B30221573A4E}" srcOrd="1" destOrd="0" presId="urn:microsoft.com/office/officeart/2005/8/layout/hierarchy3"/>
    <dgm:cxn modelId="{18415809-95FC-FB48-805C-541298A75A0C}" type="presOf" srcId="{A0A0CE7E-FF32-634E-A443-BF0DA363097B}" destId="{744C80BA-1818-3B41-BDE1-8E08D2612F4D}" srcOrd="0" destOrd="0" presId="urn:microsoft.com/office/officeart/2005/8/layout/hierarchy3"/>
    <dgm:cxn modelId="{2CCF630B-DB19-1B4D-B4B8-5937D17941F1}" srcId="{E42EC05B-BF44-E148-96FA-4BEF5E27E956}" destId="{A85CF386-0408-924E-A8FA-2D5FB893CFBC}" srcOrd="0" destOrd="0" parTransId="{E2499D08-BA9E-0A4C-A038-BC22B6BDB68F}" sibTransId="{930D4925-B3EA-4942-83C3-3314E0A78EBB}"/>
    <dgm:cxn modelId="{B229A70B-5B9B-FC40-8C20-05E34E22C466}" type="presOf" srcId="{5F5DE473-7CFE-B84F-9E69-F2C883AB6172}" destId="{B2848499-5F9C-8440-A804-AED692DB23F0}" srcOrd="0" destOrd="0" presId="urn:microsoft.com/office/officeart/2005/8/layout/hierarchy3"/>
    <dgm:cxn modelId="{7DF62311-3414-F843-9C77-559F3BA4A521}" srcId="{269D99BD-A7B0-9945-8B4B-E6FF4B6EAE6E}" destId="{38799016-4CD6-A047-AAF2-AE111BE1F2A2}" srcOrd="0" destOrd="0" parTransId="{7941B02F-2F20-8541-8485-8CD5859CE944}" sibTransId="{7F0D3DFE-CAAD-FB4A-81B5-1703434FE903}"/>
    <dgm:cxn modelId="{9EB58611-19E4-9F45-9531-7A8408ABA039}" srcId="{08718E9E-AC69-7845-8DE2-37DC914AC93A}" destId="{E42EC05B-BF44-E148-96FA-4BEF5E27E956}" srcOrd="1" destOrd="0" parTransId="{3EA9ECA6-B7E8-994B-A46C-79AF784A38D9}" sibTransId="{15DBF3D6-73D1-D64E-B934-75EA17465EBF}"/>
    <dgm:cxn modelId="{80D1D214-D831-F34E-83A4-991F2D84A585}" type="presOf" srcId="{C15B85B2-BD62-1A4C-B7B9-CB6009093342}" destId="{2207CC1D-1B5C-F246-89EA-57C764C33617}" srcOrd="0" destOrd="0" presId="urn:microsoft.com/office/officeart/2005/8/layout/hierarchy3"/>
    <dgm:cxn modelId="{9C481616-B966-8443-93D6-E32E953CEA7A}" type="presOf" srcId="{025B0C4E-4772-0C46-887D-0183F6822FBD}" destId="{1C7C8EB6-9329-BE4C-AEBA-08907A24CB0D}" srcOrd="0" destOrd="0" presId="urn:microsoft.com/office/officeart/2005/8/layout/hierarchy3"/>
    <dgm:cxn modelId="{39315F19-F727-B64A-B9C3-37162033A52B}" srcId="{08718E9E-AC69-7845-8DE2-37DC914AC93A}" destId="{DA1D2790-0114-F849-ACC6-B053584DE0BA}" srcOrd="5" destOrd="0" parTransId="{7183B727-6BDA-394A-85E0-69B91E341DCA}" sibTransId="{3B342264-CD95-B74C-B5A6-12D540FE1AD5}"/>
    <dgm:cxn modelId="{C33A791A-22EE-7D43-BE37-FA1FD9615199}" type="presOf" srcId="{FBA5F666-DEAA-2048-92B8-D2927F845942}" destId="{D871873C-52AF-CB47-8DE1-CF748EE472A0}" srcOrd="0" destOrd="0" presId="urn:microsoft.com/office/officeart/2005/8/layout/hierarchy3"/>
    <dgm:cxn modelId="{999D261B-F161-544E-B885-546A3448DE64}" srcId="{6021FEBF-8AC4-E64A-BC7E-9D9DB17566D1}" destId="{90E2F991-64B7-AB48-A6E4-B3CB8D274562}" srcOrd="1" destOrd="0" parTransId="{833183CE-8A53-B84A-8C19-7C42A6EFC2D7}" sibTransId="{63B0C1BE-65A6-6E48-A12E-DD80592B7A67}"/>
    <dgm:cxn modelId="{94C9711B-222D-DB4D-853A-586A23DF91BC}" type="presOf" srcId="{177777E9-632F-7140-A298-58C848AF676B}" destId="{CF4383DD-7B63-CA47-BE4C-6B91E3C1361E}" srcOrd="0" destOrd="0" presId="urn:microsoft.com/office/officeart/2005/8/layout/hierarchy3"/>
    <dgm:cxn modelId="{3345D120-2814-5C4A-B79E-C741B18DB3E8}" type="presOf" srcId="{8B848E21-D756-4C40-9BA2-6D4470EAFB3B}" destId="{3F7FFAA5-BE82-3647-8CF9-5C13AA6A0C6C}" srcOrd="0" destOrd="0" presId="urn:microsoft.com/office/officeart/2005/8/layout/hierarchy3"/>
    <dgm:cxn modelId="{5084CB25-ABE7-4649-85E8-A10B445B4DBE}" type="presOf" srcId="{22C96F4D-1E13-9E4F-9159-0B185DEBD5F3}" destId="{2E69E7F0-6DE3-194B-BECF-00AF8BED9591}" srcOrd="0" destOrd="0" presId="urn:microsoft.com/office/officeart/2005/8/layout/hierarchy3"/>
    <dgm:cxn modelId="{F6D2032F-0501-9D4A-8689-609EA416701B}" srcId="{08718E9E-AC69-7845-8DE2-37DC914AC93A}" destId="{5F5DE473-7CFE-B84F-9E69-F2C883AB6172}" srcOrd="2" destOrd="0" parTransId="{7A07371C-D93A-4847-B3EF-3F9935420530}" sibTransId="{8E5C66EE-AD36-F54C-8110-319473A70E8B}"/>
    <dgm:cxn modelId="{6BBF6930-913E-9643-8077-CC0DEC6E9FCA}" srcId="{5F5DE473-7CFE-B84F-9E69-F2C883AB6172}" destId="{8B2EF4FF-FBD9-C34C-8E17-5E20444FE93B}" srcOrd="2" destOrd="0" parTransId="{92032D1F-5DDC-E54E-9A06-564F68C59D2A}" sibTransId="{EA280D90-6755-3A42-9C7F-F8A361FDF3DA}"/>
    <dgm:cxn modelId="{EDA4DC30-5F03-9C4A-8086-3E9F1CE7923C}" type="presOf" srcId="{269D99BD-A7B0-9945-8B4B-E6FF4B6EAE6E}" destId="{8480E74B-CB38-2044-9EA1-5B4BDEBB608A}" srcOrd="1" destOrd="0" presId="urn:microsoft.com/office/officeart/2005/8/layout/hierarchy3"/>
    <dgm:cxn modelId="{2FDF9534-C80E-1F41-BE1C-2400EDE7A423}" type="presOf" srcId="{A2004DD7-EA5B-364B-8E5E-DD3FC21BFD50}" destId="{87BEC91D-2EE4-A34D-AE4C-BE84DA9F3C29}" srcOrd="0" destOrd="0" presId="urn:microsoft.com/office/officeart/2005/8/layout/hierarchy3"/>
    <dgm:cxn modelId="{77A4754A-41EC-1C4A-BC99-299661D3341D}" type="presOf" srcId="{0EF38433-B4F8-A34D-9DCF-8C3EC60B254F}" destId="{D47D8594-48D3-8647-8A0A-8CB3D06C548F}" srcOrd="0" destOrd="0" presId="urn:microsoft.com/office/officeart/2005/8/layout/hierarchy3"/>
    <dgm:cxn modelId="{ADFE0C51-B620-6643-B5AA-B753A3604DF1}" srcId="{A697D8F5-5DD8-C141-B345-3D58F794BECF}" destId="{4ED2C620-6147-4342-BA79-A88684428003}" srcOrd="2" destOrd="0" parTransId="{FBA5F666-DEAA-2048-92B8-D2927F845942}" sibTransId="{21EA6149-2A2E-8C42-864D-CF8C66A2DC44}"/>
    <dgm:cxn modelId="{9F772552-2EC6-7D43-9F1D-16DB10D0AF8A}" type="presOf" srcId="{A697D8F5-5DD8-C141-B345-3D58F794BECF}" destId="{5764653E-2877-5143-A28F-E87C5185BEBB}" srcOrd="1" destOrd="0" presId="urn:microsoft.com/office/officeart/2005/8/layout/hierarchy3"/>
    <dgm:cxn modelId="{026B7355-2CDC-4244-9488-52539288C376}" type="presOf" srcId="{23B217DA-300E-2E4B-A4B6-6D5221CCB804}" destId="{573ADAE5-E67E-624A-9915-21ECE6771146}" srcOrd="0" destOrd="0" presId="urn:microsoft.com/office/officeart/2005/8/layout/hierarchy3"/>
    <dgm:cxn modelId="{21CEDF5E-B92B-5046-B617-6C7602A875A6}" type="presOf" srcId="{E42EC05B-BF44-E148-96FA-4BEF5E27E956}" destId="{E590980E-3A61-6949-AFCB-FBCBD6F51519}" srcOrd="1" destOrd="0" presId="urn:microsoft.com/office/officeart/2005/8/layout/hierarchy3"/>
    <dgm:cxn modelId="{F02E8D5F-1090-9E43-93D1-D65B02CD6720}" type="presOf" srcId="{AF54CB3B-4B48-564C-AADB-B81D4FB9B463}" destId="{69441EC6-2B04-D344-B979-23A90595198D}" srcOrd="0" destOrd="0" presId="urn:microsoft.com/office/officeart/2005/8/layout/hierarchy3"/>
    <dgm:cxn modelId="{B4F7B95F-7FD4-9149-BF46-4B6A64B6850B}" type="presOf" srcId="{6021FEBF-8AC4-E64A-BC7E-9D9DB17566D1}" destId="{030857C5-9258-574A-98EE-918A48A37A12}" srcOrd="0" destOrd="0" presId="urn:microsoft.com/office/officeart/2005/8/layout/hierarchy3"/>
    <dgm:cxn modelId="{876ACC69-970E-E746-B83D-C2240132FC06}" type="presOf" srcId="{A8207EEB-E18E-F449-94C7-2D3DBD33C371}" destId="{0D40F714-680A-3949-BBF5-50B305ED6762}" srcOrd="0" destOrd="0" presId="urn:microsoft.com/office/officeart/2005/8/layout/hierarchy3"/>
    <dgm:cxn modelId="{F13D3F71-72D6-FF40-AAA3-6B9E15AB788C}" srcId="{08718E9E-AC69-7845-8DE2-37DC914AC93A}" destId="{6021FEBF-8AC4-E64A-BC7E-9D9DB17566D1}" srcOrd="6" destOrd="0" parTransId="{EFF53283-C35F-A948-BE5F-0510CD1176C8}" sibTransId="{3B477F4C-22B2-9E46-8ABD-E33E89080367}"/>
    <dgm:cxn modelId="{26E86A72-9CF0-5145-A630-84E4E9A31C31}" type="presOf" srcId="{296896BA-F207-6D4E-ABA8-97DB4A661FE0}" destId="{8B845769-71CC-9544-A482-C71FC5065310}" srcOrd="0" destOrd="0" presId="urn:microsoft.com/office/officeart/2005/8/layout/hierarchy3"/>
    <dgm:cxn modelId="{3D683A73-3336-C047-8766-7E1DCB6E0827}" type="presOf" srcId="{AC9B46FB-ABD1-5C48-B782-4DE2622A7FB7}" destId="{45569C90-6D7C-764A-B08D-CE8C4EB3546D}" srcOrd="0" destOrd="0" presId="urn:microsoft.com/office/officeart/2005/8/layout/hierarchy3"/>
    <dgm:cxn modelId="{65253D73-2E7C-E745-AA2C-8851F9B0A288}" type="presOf" srcId="{8B2EF4FF-FBD9-C34C-8E17-5E20444FE93B}" destId="{B472E494-F4A4-B54C-A1D3-0F04F49442AA}" srcOrd="0" destOrd="0" presId="urn:microsoft.com/office/officeart/2005/8/layout/hierarchy3"/>
    <dgm:cxn modelId="{81620375-D711-F640-B1FB-A3DCBC7C735E}" srcId="{E42EC05B-BF44-E148-96FA-4BEF5E27E956}" destId="{38ACF894-68D7-DC46-8B52-993B6B5C576B}" srcOrd="1" destOrd="0" parTransId="{3ECF2BCA-CA1B-8B41-BF41-BB7D076CC261}" sibTransId="{E9EA4D2D-3208-B347-8A9B-DC6D8A698236}"/>
    <dgm:cxn modelId="{FA6BD780-D494-9946-AC5F-AEEA1164ABD5}" srcId="{269D99BD-A7B0-9945-8B4B-E6FF4B6EAE6E}" destId="{8B848E21-D756-4C40-9BA2-6D4470EAFB3B}" srcOrd="3" destOrd="0" parTransId="{AC9B46FB-ABD1-5C48-B782-4DE2622A7FB7}" sibTransId="{67AFCB71-0B76-C94B-B008-892C48839A76}"/>
    <dgm:cxn modelId="{34A3C183-2AD7-E245-A18E-3190DEA60DEB}" type="presOf" srcId="{DA1D2790-0114-F849-ACC6-B053584DE0BA}" destId="{4A4B54AB-4498-3443-A400-B011E9B0F413}" srcOrd="1" destOrd="0" presId="urn:microsoft.com/office/officeart/2005/8/layout/hierarchy3"/>
    <dgm:cxn modelId="{4244EF89-9B2D-F247-8AAF-C328A01BEE1F}" type="presOf" srcId="{833183CE-8A53-B84A-8C19-7C42A6EFC2D7}" destId="{4DF93E83-2E07-F741-8C8F-6CEE924B891B}" srcOrd="0" destOrd="0" presId="urn:microsoft.com/office/officeart/2005/8/layout/hierarchy3"/>
    <dgm:cxn modelId="{2718CE8A-4E23-324D-8440-D6694DE56618}" type="presOf" srcId="{FCA922DB-CCFB-3845-AF19-62E602FB86DC}" destId="{7DACF088-E609-8040-A373-2F53A6062FA9}" srcOrd="0" destOrd="0" presId="urn:microsoft.com/office/officeart/2005/8/layout/hierarchy3"/>
    <dgm:cxn modelId="{ACA8E88B-FAFA-4D4E-B143-699C2991C933}" srcId="{5F5DE473-7CFE-B84F-9E69-F2C883AB6172}" destId="{A8207EEB-E18E-F449-94C7-2D3DBD33C371}" srcOrd="1" destOrd="0" parTransId="{488995EE-23DB-424B-B5D7-E3AE99170595}" sibTransId="{F9F99F78-CC14-F84E-AD0B-199DCE20977A}"/>
    <dgm:cxn modelId="{3529C78F-B043-474C-8863-DB071BB5C9FB}" type="presOf" srcId="{DA105F9E-23AF-9E46-94A8-AB38A3AC7AC0}" destId="{B885AEBD-8F14-554E-A5CC-FA7D0199AC46}" srcOrd="0" destOrd="0" presId="urn:microsoft.com/office/officeart/2005/8/layout/hierarchy3"/>
    <dgm:cxn modelId="{CEC1CB8F-0A59-8546-BE4B-55BA1DBBD715}" srcId="{6021FEBF-8AC4-E64A-BC7E-9D9DB17566D1}" destId="{23B217DA-300E-2E4B-A4B6-6D5221CCB804}" srcOrd="0" destOrd="0" parTransId="{BC87CA84-DFF5-2245-9287-DA629AE21681}" sibTransId="{2B3A6160-621B-C64F-B98B-6565EBA5811F}"/>
    <dgm:cxn modelId="{886D4D91-C757-914C-90DF-06FDFA115B71}" srcId="{5F5DE473-7CFE-B84F-9E69-F2C883AB6172}" destId="{296896BA-F207-6D4E-ABA8-97DB4A661FE0}" srcOrd="0" destOrd="0" parTransId="{3F0D33DE-D592-1C41-9A80-5F0A68355729}" sibTransId="{5273B1C2-2B20-1040-8C65-436BF2662500}"/>
    <dgm:cxn modelId="{1F0C8D92-25ED-C24A-8A6D-09583C28B189}" srcId="{08718E9E-AC69-7845-8DE2-37DC914AC93A}" destId="{269D99BD-A7B0-9945-8B4B-E6FF4B6EAE6E}" srcOrd="4" destOrd="0" parTransId="{27F0BE36-C9E6-2549-8215-EE0CD83CB39E}" sibTransId="{A14B1676-7BCA-FC40-8A26-A38AE1C949DC}"/>
    <dgm:cxn modelId="{E7CFCE92-C33C-CE4C-8C4A-1AA8A514CA19}" type="presOf" srcId="{B51CBCFE-BD73-B34A-9CA9-52C33A9EA01B}" destId="{3F1E9F1E-3280-724A-924E-D48D82DF84F3}" srcOrd="0" destOrd="0" presId="urn:microsoft.com/office/officeart/2005/8/layout/hierarchy3"/>
    <dgm:cxn modelId="{06A78B93-F358-5442-B874-480CE0020DF5}" type="presOf" srcId="{90E2F991-64B7-AB48-A6E4-B3CB8D274562}" destId="{544DFC3F-33CA-2F47-849D-F5D9B4E8F33E}" srcOrd="0" destOrd="0" presId="urn:microsoft.com/office/officeart/2005/8/layout/hierarchy3"/>
    <dgm:cxn modelId="{D870AF93-EEF5-934B-8953-D614839692AE}" type="presOf" srcId="{F8E2518B-0BB5-B746-BC09-046280F01C03}" destId="{09935F6C-E530-4241-B45C-5C9F00BE7664}" srcOrd="0" destOrd="0" presId="urn:microsoft.com/office/officeart/2005/8/layout/hierarchy3"/>
    <dgm:cxn modelId="{B8E37696-96A4-F241-9EA4-CC2202EB4379}" srcId="{269D99BD-A7B0-9945-8B4B-E6FF4B6EAE6E}" destId="{A0A0CE7E-FF32-634E-A443-BF0DA363097B}" srcOrd="1" destOrd="0" parTransId="{81585D5E-7304-4042-B99D-69C0E39E9A35}" sibTransId="{7996BB8B-3F2A-CF40-8777-85DAA3C15798}"/>
    <dgm:cxn modelId="{B08D1497-3989-C543-8898-2D5D5C9565BB}" srcId="{269D99BD-A7B0-9945-8B4B-E6FF4B6EAE6E}" destId="{177777E9-632F-7140-A298-58C848AF676B}" srcOrd="2" destOrd="0" parTransId="{1CD58D79-0D59-3846-87E1-0CBDDEAE0067}" sibTransId="{1980F472-B6C9-D448-B32B-2B15BDF5ECC0}"/>
    <dgm:cxn modelId="{642FC797-72BF-474B-A17B-991F4E9772EB}" srcId="{08718E9E-AC69-7845-8DE2-37DC914AC93A}" destId="{A697D8F5-5DD8-C141-B345-3D58F794BECF}" srcOrd="0" destOrd="0" parTransId="{A6070551-35A2-FC4B-8E61-AE42EA354D39}" sibTransId="{D7D6FB57-F697-A84F-A457-47BE7AEE1510}"/>
    <dgm:cxn modelId="{8C918B9C-F7AA-124A-910A-EBE42808BEC5}" type="presOf" srcId="{38ACF894-68D7-DC46-8B52-993B6B5C576B}" destId="{E677DD01-13B9-E349-9B35-525E65907185}" srcOrd="0" destOrd="0" presId="urn:microsoft.com/office/officeart/2005/8/layout/hierarchy3"/>
    <dgm:cxn modelId="{889052A8-B85C-2E44-BF37-058D9F844038}" type="presOf" srcId="{2B2457B3-40AF-5047-85AC-333882F605B2}" destId="{4D9BD3E0-D6FF-E04E-943A-F2AB17706015}" srcOrd="0" destOrd="0" presId="urn:microsoft.com/office/officeart/2005/8/layout/hierarchy3"/>
    <dgm:cxn modelId="{0407BEA8-4E10-9849-B165-67042861A774}" srcId="{08718E9E-AC69-7845-8DE2-37DC914AC93A}" destId="{22C96F4D-1E13-9E4F-9159-0B185DEBD5F3}" srcOrd="3" destOrd="0" parTransId="{7851D373-1B5D-2C4D-8D5B-0599C1400CD7}" sibTransId="{DCAEB91E-EBF0-4840-AECA-E177E0B535B4}"/>
    <dgm:cxn modelId="{66CD82AC-A07B-1C4B-B458-F018B90C08FD}" type="presOf" srcId="{5F5DE473-7CFE-B84F-9E69-F2C883AB6172}" destId="{312C873B-449A-7F4D-9CDE-BC9EB52A6912}" srcOrd="1" destOrd="0" presId="urn:microsoft.com/office/officeart/2005/8/layout/hierarchy3"/>
    <dgm:cxn modelId="{471880AD-6368-A04D-85A3-23E4FB2A736C}" type="presOf" srcId="{3F0D33DE-D592-1C41-9A80-5F0A68355729}" destId="{83895708-D79C-4048-B7B4-1DFCEB530C3D}" srcOrd="0" destOrd="0" presId="urn:microsoft.com/office/officeart/2005/8/layout/hierarchy3"/>
    <dgm:cxn modelId="{6C926FB3-7AC8-E345-98C7-106D2C0E3EE2}" type="presOf" srcId="{488995EE-23DB-424B-B5D7-E3AE99170595}" destId="{A88226D0-168C-434F-895C-F5AA629DDBD6}" srcOrd="0" destOrd="0" presId="urn:microsoft.com/office/officeart/2005/8/layout/hierarchy3"/>
    <dgm:cxn modelId="{058691B4-36F6-2041-B2F7-860B9AC6DB6A}" type="presOf" srcId="{22C96F4D-1E13-9E4F-9159-0B185DEBD5F3}" destId="{90480D6F-6A89-F34C-91E0-9501DEE15E8E}" srcOrd="1" destOrd="0" presId="urn:microsoft.com/office/officeart/2005/8/layout/hierarchy3"/>
    <dgm:cxn modelId="{9DA05BBB-78C0-0840-BC6B-E8947D9C177F}" srcId="{E42EC05B-BF44-E148-96FA-4BEF5E27E956}" destId="{A2004DD7-EA5B-364B-8E5E-DD3FC21BFD50}" srcOrd="2" destOrd="0" parTransId="{AF54CB3B-4B48-564C-AADB-B81D4FB9B463}" sibTransId="{7D536ACA-F558-FF4A-B9B1-E73A4918933D}"/>
    <dgm:cxn modelId="{AE4ECEBC-0D52-8948-9FAE-9D7B68A9EF2A}" type="presOf" srcId="{4ED2C620-6147-4342-BA79-A88684428003}" destId="{CB023FB0-565A-C149-9273-F15112DD79BC}" srcOrd="0" destOrd="0" presId="urn:microsoft.com/office/officeart/2005/8/layout/hierarchy3"/>
    <dgm:cxn modelId="{96259FBE-2866-E44D-B268-23D5F279A41D}" type="presOf" srcId="{AE3D41AB-C6EB-F94C-AF97-0FDBD81162DE}" destId="{27E37811-05FA-C145-B709-2D2112FA2045}" srcOrd="0" destOrd="0" presId="urn:microsoft.com/office/officeart/2005/8/layout/hierarchy3"/>
    <dgm:cxn modelId="{AFD51ECB-3C3A-BE44-AEB9-526D363BF81B}" type="presOf" srcId="{48C9E661-AF0E-6E4B-BA1F-C397FC07EED8}" destId="{5E9B9527-D965-B043-8EF3-A2024CFE3C25}" srcOrd="0" destOrd="0" presId="urn:microsoft.com/office/officeart/2005/8/layout/hierarchy3"/>
    <dgm:cxn modelId="{882F50CC-BE2A-5442-9920-DF3083E45362}" type="presOf" srcId="{7941B02F-2F20-8541-8485-8CD5859CE944}" destId="{CB042285-F952-F440-B7F6-A3BB39CFA35F}" srcOrd="0" destOrd="0" presId="urn:microsoft.com/office/officeart/2005/8/layout/hierarchy3"/>
    <dgm:cxn modelId="{59D8F6CF-80B8-0441-A6D5-79533C5EE1E1}" type="presOf" srcId="{1CD58D79-0D59-3846-87E1-0CBDDEAE0067}" destId="{D806D68D-536E-194A-9FDA-A075A03D9AFA}" srcOrd="0" destOrd="0" presId="urn:microsoft.com/office/officeart/2005/8/layout/hierarchy3"/>
    <dgm:cxn modelId="{F9EA8CD2-6880-C645-A59D-39D9E067CC90}" type="presOf" srcId="{E42EC05B-BF44-E148-96FA-4BEF5E27E956}" destId="{F8FEB834-2700-7E4A-BBB8-62C446F9E224}" srcOrd="0" destOrd="0" presId="urn:microsoft.com/office/officeart/2005/8/layout/hierarchy3"/>
    <dgm:cxn modelId="{CD11F5D4-1A34-824F-A96D-344A12EB2072}" type="presOf" srcId="{A116CE2D-66B1-5E4D-8B7D-2F63E2A015B3}" destId="{5469420F-42EF-E548-99C9-ADF16ADDD8ED}" srcOrd="0" destOrd="0" presId="urn:microsoft.com/office/officeart/2005/8/layout/hierarchy3"/>
    <dgm:cxn modelId="{659194D6-900E-8A43-9644-A9952D8E1C5D}" type="presOf" srcId="{269D99BD-A7B0-9945-8B4B-E6FF4B6EAE6E}" destId="{1D4AC5BB-ABEA-F44C-9AA6-8377CD315771}" srcOrd="0" destOrd="0" presId="urn:microsoft.com/office/officeart/2005/8/layout/hierarchy3"/>
    <dgm:cxn modelId="{439134D8-2021-8D4B-A863-A6E225C16D26}" srcId="{269D99BD-A7B0-9945-8B4B-E6FF4B6EAE6E}" destId="{DA105F9E-23AF-9E46-94A8-AB38A3AC7AC0}" srcOrd="4" destOrd="0" parTransId="{F8E2518B-0BB5-B746-BC09-046280F01C03}" sibTransId="{9DBBEEBA-A15B-864C-A390-E4BD1342286A}"/>
    <dgm:cxn modelId="{8466FCE0-8C61-2941-8DC9-2318EC1F1ECE}" type="presOf" srcId="{3ECF2BCA-CA1B-8B41-BF41-BB7D076CC261}" destId="{008FF25C-2483-B648-9B2F-8EAA1A1B6C42}" srcOrd="0" destOrd="0" presId="urn:microsoft.com/office/officeart/2005/8/layout/hierarchy3"/>
    <dgm:cxn modelId="{2DCC56E3-C85A-FB4E-A4B9-804BFAC8F4A4}" srcId="{22C96F4D-1E13-9E4F-9159-0B185DEBD5F3}" destId="{C15B85B2-BD62-1A4C-B7B9-CB6009093342}" srcOrd="0" destOrd="0" parTransId="{B51CBCFE-BD73-B34A-9CA9-52C33A9EA01B}" sibTransId="{4BF985EB-0C83-1B4E-A69C-308C17DD829F}"/>
    <dgm:cxn modelId="{881769E3-4E9D-7B42-B9E4-C0190F26CD6B}" type="presOf" srcId="{A697D8F5-5DD8-C141-B345-3D58F794BECF}" destId="{B83874FD-1FA8-954D-A3C6-58BBCEEB3557}" srcOrd="0" destOrd="0" presId="urn:microsoft.com/office/officeart/2005/8/layout/hierarchy3"/>
    <dgm:cxn modelId="{63EC85E5-9FB8-374C-8F04-B674FFA7C253}" type="presOf" srcId="{92032D1F-5DDC-E54E-9A06-564F68C59D2A}" destId="{0FE67D1F-F532-B944-955D-02871D6CC03F}" srcOrd="0" destOrd="0" presId="urn:microsoft.com/office/officeart/2005/8/layout/hierarchy3"/>
    <dgm:cxn modelId="{FF59D9E5-584A-0642-88B5-46DDE887F953}" type="presOf" srcId="{BC87CA84-DFF5-2245-9287-DA629AE21681}" destId="{E1088F52-6D4C-0D4A-A2D1-CCF04D7B99EF}" srcOrd="0" destOrd="0" presId="urn:microsoft.com/office/officeart/2005/8/layout/hierarchy3"/>
    <dgm:cxn modelId="{04CE2AE7-3F91-F442-87F2-FAE92FC0F291}" srcId="{E42EC05B-BF44-E148-96FA-4BEF5E27E956}" destId="{A116CE2D-66B1-5E4D-8B7D-2F63E2A015B3}" srcOrd="3" destOrd="0" parTransId="{0EF38433-B4F8-A34D-9DCF-8C3EC60B254F}" sibTransId="{783A80AC-7EEA-4843-BA7F-2FB83EDF16BE}"/>
    <dgm:cxn modelId="{0EEF5FE8-BB24-3747-8A87-91D2BD28BD72}" type="presOf" srcId="{DA1D2790-0114-F849-ACC6-B053584DE0BA}" destId="{F2CFEA9C-A758-AF48-B415-859F7A91AEC7}" srcOrd="0" destOrd="0" presId="urn:microsoft.com/office/officeart/2005/8/layout/hierarchy3"/>
    <dgm:cxn modelId="{EA2D32E9-8021-3D4B-B309-34D8BBBB1D79}" type="presOf" srcId="{81585D5E-7304-4042-B99D-69C0E39E9A35}" destId="{2A5F4FB6-1250-744B-9CB8-D95AE9C5B774}" srcOrd="0" destOrd="0" presId="urn:microsoft.com/office/officeart/2005/8/layout/hierarchy3"/>
    <dgm:cxn modelId="{BED942EA-E9F2-1844-8161-4AB59B1C6B65}" type="presOf" srcId="{91223759-5004-E843-B6CE-E0E1B5CFDEF6}" destId="{5564BED6-8A89-4A48-AF53-97A24F9E6E61}" srcOrd="0" destOrd="0" presId="urn:microsoft.com/office/officeart/2005/8/layout/hierarchy3"/>
    <dgm:cxn modelId="{640195EC-19BF-D549-89BD-E8D4C3A1249B}" type="presOf" srcId="{08718E9E-AC69-7845-8DE2-37DC914AC93A}" destId="{301C2037-957D-EA49-9699-565B36A41FE6}" srcOrd="0" destOrd="0" presId="urn:microsoft.com/office/officeart/2005/8/layout/hierarchy3"/>
    <dgm:cxn modelId="{9374D0EC-87A9-284A-B7E9-C18574FCF558}" type="presOf" srcId="{E2499D08-BA9E-0A4C-A038-BC22B6BDB68F}" destId="{C1076C38-8062-2546-AF77-8DB705C9B81A}" srcOrd="0" destOrd="0" presId="urn:microsoft.com/office/officeart/2005/8/layout/hierarchy3"/>
    <dgm:cxn modelId="{E527B1F7-DDD1-4A44-979D-FA83E1C9A6F5}" srcId="{DA1D2790-0114-F849-ACC6-B053584DE0BA}" destId="{91223759-5004-E843-B6CE-E0E1B5CFDEF6}" srcOrd="0" destOrd="0" parTransId="{2B2457B3-40AF-5047-85AC-333882F605B2}" sibTransId="{72CF3A91-A98C-6C49-85E5-F4C4C9251B5F}"/>
    <dgm:cxn modelId="{1E8241F9-B074-9E43-AE8D-C90F8DA66B7E}" srcId="{A697D8F5-5DD8-C141-B345-3D58F794BECF}" destId="{AE3D41AB-C6EB-F94C-AF97-0FDBD81162DE}" srcOrd="0" destOrd="0" parTransId="{FCA922DB-CCFB-3845-AF19-62E602FB86DC}" sibTransId="{967941BA-4948-3C41-9422-347FB0107247}"/>
    <dgm:cxn modelId="{7D160FFB-D55F-164E-87EC-EA587EA54D4A}" srcId="{A697D8F5-5DD8-C141-B345-3D58F794BECF}" destId="{48C9E661-AF0E-6E4B-BA1F-C397FC07EED8}" srcOrd="1" destOrd="0" parTransId="{025B0C4E-4772-0C46-887D-0183F6822FBD}" sibTransId="{B9DF893F-BD62-9149-8743-46CAA3DDEDC6}"/>
    <dgm:cxn modelId="{67C4A2AE-246E-FB43-BF2C-69D95F1B4F90}" type="presParOf" srcId="{301C2037-957D-EA49-9699-565B36A41FE6}" destId="{6207FE1A-2016-7046-B1C9-3FC966B9E2E0}" srcOrd="0" destOrd="0" presId="urn:microsoft.com/office/officeart/2005/8/layout/hierarchy3"/>
    <dgm:cxn modelId="{35AF3940-EC1E-E64D-9718-7AC2361B7650}" type="presParOf" srcId="{6207FE1A-2016-7046-B1C9-3FC966B9E2E0}" destId="{C9B1F4E1-5B77-F04B-9C4C-A578992F7BBF}" srcOrd="0" destOrd="0" presId="urn:microsoft.com/office/officeart/2005/8/layout/hierarchy3"/>
    <dgm:cxn modelId="{A1667CF6-A2FF-AE4B-9D9D-0F18A765D8C4}" type="presParOf" srcId="{C9B1F4E1-5B77-F04B-9C4C-A578992F7BBF}" destId="{B83874FD-1FA8-954D-A3C6-58BBCEEB3557}" srcOrd="0" destOrd="0" presId="urn:microsoft.com/office/officeart/2005/8/layout/hierarchy3"/>
    <dgm:cxn modelId="{54127706-4740-3343-959B-EED79E907DC5}" type="presParOf" srcId="{C9B1F4E1-5B77-F04B-9C4C-A578992F7BBF}" destId="{5764653E-2877-5143-A28F-E87C5185BEBB}" srcOrd="1" destOrd="0" presId="urn:microsoft.com/office/officeart/2005/8/layout/hierarchy3"/>
    <dgm:cxn modelId="{DAE1AAE3-CFD0-9C47-B3CE-E8F6DA236A4B}" type="presParOf" srcId="{6207FE1A-2016-7046-B1C9-3FC966B9E2E0}" destId="{D45070AA-EB94-0240-AA4E-AC25E64C9A5F}" srcOrd="1" destOrd="0" presId="urn:microsoft.com/office/officeart/2005/8/layout/hierarchy3"/>
    <dgm:cxn modelId="{65BC7456-DF3D-5E47-9E10-5F7AE667A668}" type="presParOf" srcId="{D45070AA-EB94-0240-AA4E-AC25E64C9A5F}" destId="{7DACF088-E609-8040-A373-2F53A6062FA9}" srcOrd="0" destOrd="0" presId="urn:microsoft.com/office/officeart/2005/8/layout/hierarchy3"/>
    <dgm:cxn modelId="{468DD32E-D966-854D-911D-F4AF1826A13F}" type="presParOf" srcId="{D45070AA-EB94-0240-AA4E-AC25E64C9A5F}" destId="{27E37811-05FA-C145-B709-2D2112FA2045}" srcOrd="1" destOrd="0" presId="urn:microsoft.com/office/officeart/2005/8/layout/hierarchy3"/>
    <dgm:cxn modelId="{05DC66DE-66B2-874A-BDD7-5C29A8FD3D83}" type="presParOf" srcId="{D45070AA-EB94-0240-AA4E-AC25E64C9A5F}" destId="{1C7C8EB6-9329-BE4C-AEBA-08907A24CB0D}" srcOrd="2" destOrd="0" presId="urn:microsoft.com/office/officeart/2005/8/layout/hierarchy3"/>
    <dgm:cxn modelId="{0B3B228E-D835-D447-AC7F-788DF3BF697D}" type="presParOf" srcId="{D45070AA-EB94-0240-AA4E-AC25E64C9A5F}" destId="{5E9B9527-D965-B043-8EF3-A2024CFE3C25}" srcOrd="3" destOrd="0" presId="urn:microsoft.com/office/officeart/2005/8/layout/hierarchy3"/>
    <dgm:cxn modelId="{A6471523-0854-5746-B1ED-0C96EF21F86A}" type="presParOf" srcId="{D45070AA-EB94-0240-AA4E-AC25E64C9A5F}" destId="{D871873C-52AF-CB47-8DE1-CF748EE472A0}" srcOrd="4" destOrd="0" presId="urn:microsoft.com/office/officeart/2005/8/layout/hierarchy3"/>
    <dgm:cxn modelId="{19AC4347-AB83-9A47-A844-ED96271E005C}" type="presParOf" srcId="{D45070AA-EB94-0240-AA4E-AC25E64C9A5F}" destId="{CB023FB0-565A-C149-9273-F15112DD79BC}" srcOrd="5" destOrd="0" presId="urn:microsoft.com/office/officeart/2005/8/layout/hierarchy3"/>
    <dgm:cxn modelId="{4AC643DF-29F5-5A40-A5F8-D33A67B0A5AE}" type="presParOf" srcId="{301C2037-957D-EA49-9699-565B36A41FE6}" destId="{46B3BB71-1BBD-8D41-B260-118F4E99C956}" srcOrd="1" destOrd="0" presId="urn:microsoft.com/office/officeart/2005/8/layout/hierarchy3"/>
    <dgm:cxn modelId="{26F2FCB6-F563-FB49-BFE2-079E233B2762}" type="presParOf" srcId="{46B3BB71-1BBD-8D41-B260-118F4E99C956}" destId="{EBE7D5A3-35B7-104C-93F2-313ECA479FDD}" srcOrd="0" destOrd="0" presId="urn:microsoft.com/office/officeart/2005/8/layout/hierarchy3"/>
    <dgm:cxn modelId="{B0449FF2-8913-9146-89B5-6BFA7C2CE05F}" type="presParOf" srcId="{EBE7D5A3-35B7-104C-93F2-313ECA479FDD}" destId="{F8FEB834-2700-7E4A-BBB8-62C446F9E224}" srcOrd="0" destOrd="0" presId="urn:microsoft.com/office/officeart/2005/8/layout/hierarchy3"/>
    <dgm:cxn modelId="{04931A1E-9B7C-A649-A5C6-803C2DFEA9B0}" type="presParOf" srcId="{EBE7D5A3-35B7-104C-93F2-313ECA479FDD}" destId="{E590980E-3A61-6949-AFCB-FBCBD6F51519}" srcOrd="1" destOrd="0" presId="urn:microsoft.com/office/officeart/2005/8/layout/hierarchy3"/>
    <dgm:cxn modelId="{7A21FC0B-18AA-EA43-AA38-F14727795591}" type="presParOf" srcId="{46B3BB71-1BBD-8D41-B260-118F4E99C956}" destId="{A7A2F192-557C-DE44-A0AF-4E464170BC94}" srcOrd="1" destOrd="0" presId="urn:microsoft.com/office/officeart/2005/8/layout/hierarchy3"/>
    <dgm:cxn modelId="{E8C3508E-FF7E-E244-B721-DCD2CA1CDD1C}" type="presParOf" srcId="{A7A2F192-557C-DE44-A0AF-4E464170BC94}" destId="{C1076C38-8062-2546-AF77-8DB705C9B81A}" srcOrd="0" destOrd="0" presId="urn:microsoft.com/office/officeart/2005/8/layout/hierarchy3"/>
    <dgm:cxn modelId="{AEA274CF-0573-5542-8572-11DD94125629}" type="presParOf" srcId="{A7A2F192-557C-DE44-A0AF-4E464170BC94}" destId="{1B7A30BB-1FFC-A848-B885-47A3F6F227A6}" srcOrd="1" destOrd="0" presId="urn:microsoft.com/office/officeart/2005/8/layout/hierarchy3"/>
    <dgm:cxn modelId="{9F9B6683-3578-5342-B35A-78F83BD65BF0}" type="presParOf" srcId="{A7A2F192-557C-DE44-A0AF-4E464170BC94}" destId="{008FF25C-2483-B648-9B2F-8EAA1A1B6C42}" srcOrd="2" destOrd="0" presId="urn:microsoft.com/office/officeart/2005/8/layout/hierarchy3"/>
    <dgm:cxn modelId="{4B5B36A1-2FAD-0F4B-BC91-2DEBA9469F29}" type="presParOf" srcId="{A7A2F192-557C-DE44-A0AF-4E464170BC94}" destId="{E677DD01-13B9-E349-9B35-525E65907185}" srcOrd="3" destOrd="0" presId="urn:microsoft.com/office/officeart/2005/8/layout/hierarchy3"/>
    <dgm:cxn modelId="{7B83424D-81D2-8747-A9EA-CEE9188A4E98}" type="presParOf" srcId="{A7A2F192-557C-DE44-A0AF-4E464170BC94}" destId="{69441EC6-2B04-D344-B979-23A90595198D}" srcOrd="4" destOrd="0" presId="urn:microsoft.com/office/officeart/2005/8/layout/hierarchy3"/>
    <dgm:cxn modelId="{491D9B31-5CA3-F44B-9AA9-B2D19B761E4A}" type="presParOf" srcId="{A7A2F192-557C-DE44-A0AF-4E464170BC94}" destId="{87BEC91D-2EE4-A34D-AE4C-BE84DA9F3C29}" srcOrd="5" destOrd="0" presId="urn:microsoft.com/office/officeart/2005/8/layout/hierarchy3"/>
    <dgm:cxn modelId="{5FA8EE05-D565-CC4C-AC66-8A3F373D3814}" type="presParOf" srcId="{A7A2F192-557C-DE44-A0AF-4E464170BC94}" destId="{D47D8594-48D3-8647-8A0A-8CB3D06C548F}" srcOrd="6" destOrd="0" presId="urn:microsoft.com/office/officeart/2005/8/layout/hierarchy3"/>
    <dgm:cxn modelId="{AF8FE081-000F-A24C-962D-5C6C51BBC4E1}" type="presParOf" srcId="{A7A2F192-557C-DE44-A0AF-4E464170BC94}" destId="{5469420F-42EF-E548-99C9-ADF16ADDD8ED}" srcOrd="7" destOrd="0" presId="urn:microsoft.com/office/officeart/2005/8/layout/hierarchy3"/>
    <dgm:cxn modelId="{738F4033-9BB4-A847-A270-421BA20993E2}" type="presParOf" srcId="{301C2037-957D-EA49-9699-565B36A41FE6}" destId="{154B424A-FCE5-3C4E-823C-05C906AAB97E}" srcOrd="2" destOrd="0" presId="urn:microsoft.com/office/officeart/2005/8/layout/hierarchy3"/>
    <dgm:cxn modelId="{42966357-74A4-D244-9F30-0D44B91F3BCE}" type="presParOf" srcId="{154B424A-FCE5-3C4E-823C-05C906AAB97E}" destId="{6EDA622F-B652-9847-939F-67A881EFD576}" srcOrd="0" destOrd="0" presId="urn:microsoft.com/office/officeart/2005/8/layout/hierarchy3"/>
    <dgm:cxn modelId="{A7069E6A-1EF9-D949-8D43-87D8FCED31B2}" type="presParOf" srcId="{6EDA622F-B652-9847-939F-67A881EFD576}" destId="{B2848499-5F9C-8440-A804-AED692DB23F0}" srcOrd="0" destOrd="0" presId="urn:microsoft.com/office/officeart/2005/8/layout/hierarchy3"/>
    <dgm:cxn modelId="{875D7766-33B6-884E-8599-5D4240587D14}" type="presParOf" srcId="{6EDA622F-B652-9847-939F-67A881EFD576}" destId="{312C873B-449A-7F4D-9CDE-BC9EB52A6912}" srcOrd="1" destOrd="0" presId="urn:microsoft.com/office/officeart/2005/8/layout/hierarchy3"/>
    <dgm:cxn modelId="{161029C5-403D-8A4C-8467-A1EEE527CE2C}" type="presParOf" srcId="{154B424A-FCE5-3C4E-823C-05C906AAB97E}" destId="{9E96733A-D050-994B-AFAE-33B8728BA185}" srcOrd="1" destOrd="0" presId="urn:microsoft.com/office/officeart/2005/8/layout/hierarchy3"/>
    <dgm:cxn modelId="{99331D13-EA7B-3E43-B027-095A1BD6FD19}" type="presParOf" srcId="{9E96733A-D050-994B-AFAE-33B8728BA185}" destId="{83895708-D79C-4048-B7B4-1DFCEB530C3D}" srcOrd="0" destOrd="0" presId="urn:microsoft.com/office/officeart/2005/8/layout/hierarchy3"/>
    <dgm:cxn modelId="{EFF830EF-8364-A94D-9DED-A5AE14DBD21D}" type="presParOf" srcId="{9E96733A-D050-994B-AFAE-33B8728BA185}" destId="{8B845769-71CC-9544-A482-C71FC5065310}" srcOrd="1" destOrd="0" presId="urn:microsoft.com/office/officeart/2005/8/layout/hierarchy3"/>
    <dgm:cxn modelId="{4D2D7E53-DF88-6841-BC44-4677FA7CA477}" type="presParOf" srcId="{9E96733A-D050-994B-AFAE-33B8728BA185}" destId="{A88226D0-168C-434F-895C-F5AA629DDBD6}" srcOrd="2" destOrd="0" presId="urn:microsoft.com/office/officeart/2005/8/layout/hierarchy3"/>
    <dgm:cxn modelId="{A2D1512C-A94D-684A-977E-B1BD6500A67C}" type="presParOf" srcId="{9E96733A-D050-994B-AFAE-33B8728BA185}" destId="{0D40F714-680A-3949-BBF5-50B305ED6762}" srcOrd="3" destOrd="0" presId="urn:microsoft.com/office/officeart/2005/8/layout/hierarchy3"/>
    <dgm:cxn modelId="{3C28FAD1-026D-E44E-AE63-BBBCB0CED0E2}" type="presParOf" srcId="{9E96733A-D050-994B-AFAE-33B8728BA185}" destId="{0FE67D1F-F532-B944-955D-02871D6CC03F}" srcOrd="4" destOrd="0" presId="urn:microsoft.com/office/officeart/2005/8/layout/hierarchy3"/>
    <dgm:cxn modelId="{96D2AF59-D36E-BB4C-B770-32F63A0E9B0C}" type="presParOf" srcId="{9E96733A-D050-994B-AFAE-33B8728BA185}" destId="{B472E494-F4A4-B54C-A1D3-0F04F49442AA}" srcOrd="5" destOrd="0" presId="urn:microsoft.com/office/officeart/2005/8/layout/hierarchy3"/>
    <dgm:cxn modelId="{81157EB7-F7D2-F246-9CF5-E30A42ABF029}" type="presParOf" srcId="{301C2037-957D-EA49-9699-565B36A41FE6}" destId="{03AF8AF3-8902-304A-B72D-07B5BA4E8804}" srcOrd="3" destOrd="0" presId="urn:microsoft.com/office/officeart/2005/8/layout/hierarchy3"/>
    <dgm:cxn modelId="{C3B8D7AA-21CE-E346-A7DD-9FDD51A2DD12}" type="presParOf" srcId="{03AF8AF3-8902-304A-B72D-07B5BA4E8804}" destId="{B6BF4759-0C31-FB4A-8474-83788528C540}" srcOrd="0" destOrd="0" presId="urn:microsoft.com/office/officeart/2005/8/layout/hierarchy3"/>
    <dgm:cxn modelId="{2AF199D5-FBE2-6548-86D9-4600ECC57AF4}" type="presParOf" srcId="{B6BF4759-0C31-FB4A-8474-83788528C540}" destId="{2E69E7F0-6DE3-194B-BECF-00AF8BED9591}" srcOrd="0" destOrd="0" presId="urn:microsoft.com/office/officeart/2005/8/layout/hierarchy3"/>
    <dgm:cxn modelId="{1E229E29-331E-C24B-B326-65319EC16622}" type="presParOf" srcId="{B6BF4759-0C31-FB4A-8474-83788528C540}" destId="{90480D6F-6A89-F34C-91E0-9501DEE15E8E}" srcOrd="1" destOrd="0" presId="urn:microsoft.com/office/officeart/2005/8/layout/hierarchy3"/>
    <dgm:cxn modelId="{35AD16E8-5778-7D49-9AE7-72E194456603}" type="presParOf" srcId="{03AF8AF3-8902-304A-B72D-07B5BA4E8804}" destId="{F27A33FE-9414-444B-9BAE-D8801CC7A91C}" srcOrd="1" destOrd="0" presId="urn:microsoft.com/office/officeart/2005/8/layout/hierarchy3"/>
    <dgm:cxn modelId="{19D8CF54-961C-0643-AF56-3693FCD15787}" type="presParOf" srcId="{F27A33FE-9414-444B-9BAE-D8801CC7A91C}" destId="{3F1E9F1E-3280-724A-924E-D48D82DF84F3}" srcOrd="0" destOrd="0" presId="urn:microsoft.com/office/officeart/2005/8/layout/hierarchy3"/>
    <dgm:cxn modelId="{CC847BAB-B4B2-934D-80EA-CF657DDF0A1D}" type="presParOf" srcId="{F27A33FE-9414-444B-9BAE-D8801CC7A91C}" destId="{2207CC1D-1B5C-F246-89EA-57C764C33617}" srcOrd="1" destOrd="0" presId="urn:microsoft.com/office/officeart/2005/8/layout/hierarchy3"/>
    <dgm:cxn modelId="{73D322EC-F33F-0C4F-ADBB-36DFBEB65926}" type="presParOf" srcId="{301C2037-957D-EA49-9699-565B36A41FE6}" destId="{C15BB932-9F5E-7A4A-8B13-C0C900F56E97}" srcOrd="4" destOrd="0" presId="urn:microsoft.com/office/officeart/2005/8/layout/hierarchy3"/>
    <dgm:cxn modelId="{E6676F1E-94B9-C442-AF55-107DD3166E53}" type="presParOf" srcId="{C15BB932-9F5E-7A4A-8B13-C0C900F56E97}" destId="{1597E7DD-46A7-6945-A29E-3F069EA94B75}" srcOrd="0" destOrd="0" presId="urn:microsoft.com/office/officeart/2005/8/layout/hierarchy3"/>
    <dgm:cxn modelId="{D825AFF9-44D6-9445-9B14-AE9E157206F4}" type="presParOf" srcId="{1597E7DD-46A7-6945-A29E-3F069EA94B75}" destId="{1D4AC5BB-ABEA-F44C-9AA6-8377CD315771}" srcOrd="0" destOrd="0" presId="urn:microsoft.com/office/officeart/2005/8/layout/hierarchy3"/>
    <dgm:cxn modelId="{CE83080A-0EF3-144C-A6BE-BEF70D8A08A8}" type="presParOf" srcId="{1597E7DD-46A7-6945-A29E-3F069EA94B75}" destId="{8480E74B-CB38-2044-9EA1-5B4BDEBB608A}" srcOrd="1" destOrd="0" presId="urn:microsoft.com/office/officeart/2005/8/layout/hierarchy3"/>
    <dgm:cxn modelId="{B99463CC-4857-1B44-BAC0-9576240AE0FD}" type="presParOf" srcId="{C15BB932-9F5E-7A4A-8B13-C0C900F56E97}" destId="{24F7CCA6-6CCA-9C47-A2C4-03AA50A607FB}" srcOrd="1" destOrd="0" presId="urn:microsoft.com/office/officeart/2005/8/layout/hierarchy3"/>
    <dgm:cxn modelId="{A4FAABE0-309E-E34C-8DD0-3E40AEBF5168}" type="presParOf" srcId="{24F7CCA6-6CCA-9C47-A2C4-03AA50A607FB}" destId="{CB042285-F952-F440-B7F6-A3BB39CFA35F}" srcOrd="0" destOrd="0" presId="urn:microsoft.com/office/officeart/2005/8/layout/hierarchy3"/>
    <dgm:cxn modelId="{815676B2-9FAB-4B4F-875F-690F5733A957}" type="presParOf" srcId="{24F7CCA6-6CCA-9C47-A2C4-03AA50A607FB}" destId="{162A6280-006D-6F47-81F4-2F0B6A07DFAE}" srcOrd="1" destOrd="0" presId="urn:microsoft.com/office/officeart/2005/8/layout/hierarchy3"/>
    <dgm:cxn modelId="{101BDE40-B944-BE45-9435-ACF697D0E014}" type="presParOf" srcId="{24F7CCA6-6CCA-9C47-A2C4-03AA50A607FB}" destId="{2A5F4FB6-1250-744B-9CB8-D95AE9C5B774}" srcOrd="2" destOrd="0" presId="urn:microsoft.com/office/officeart/2005/8/layout/hierarchy3"/>
    <dgm:cxn modelId="{901317DA-185B-EC41-BC69-29E8FF2A9666}" type="presParOf" srcId="{24F7CCA6-6CCA-9C47-A2C4-03AA50A607FB}" destId="{744C80BA-1818-3B41-BDE1-8E08D2612F4D}" srcOrd="3" destOrd="0" presId="urn:microsoft.com/office/officeart/2005/8/layout/hierarchy3"/>
    <dgm:cxn modelId="{46C09DCF-6FD8-7647-8659-8526B916D2A7}" type="presParOf" srcId="{24F7CCA6-6CCA-9C47-A2C4-03AA50A607FB}" destId="{D806D68D-536E-194A-9FDA-A075A03D9AFA}" srcOrd="4" destOrd="0" presId="urn:microsoft.com/office/officeart/2005/8/layout/hierarchy3"/>
    <dgm:cxn modelId="{1488149D-42FE-7041-A901-4C26BA28D069}" type="presParOf" srcId="{24F7CCA6-6CCA-9C47-A2C4-03AA50A607FB}" destId="{CF4383DD-7B63-CA47-BE4C-6B91E3C1361E}" srcOrd="5" destOrd="0" presId="urn:microsoft.com/office/officeart/2005/8/layout/hierarchy3"/>
    <dgm:cxn modelId="{ED928DC1-3365-A34E-8B1F-DCB09069BE04}" type="presParOf" srcId="{24F7CCA6-6CCA-9C47-A2C4-03AA50A607FB}" destId="{45569C90-6D7C-764A-B08D-CE8C4EB3546D}" srcOrd="6" destOrd="0" presId="urn:microsoft.com/office/officeart/2005/8/layout/hierarchy3"/>
    <dgm:cxn modelId="{9433B2C5-AD85-F14E-B6F3-68F62A514D13}" type="presParOf" srcId="{24F7CCA6-6CCA-9C47-A2C4-03AA50A607FB}" destId="{3F7FFAA5-BE82-3647-8CF9-5C13AA6A0C6C}" srcOrd="7" destOrd="0" presId="urn:microsoft.com/office/officeart/2005/8/layout/hierarchy3"/>
    <dgm:cxn modelId="{29B49D01-49F3-DC44-BE60-07C2329946DD}" type="presParOf" srcId="{24F7CCA6-6CCA-9C47-A2C4-03AA50A607FB}" destId="{09935F6C-E530-4241-B45C-5C9F00BE7664}" srcOrd="8" destOrd="0" presId="urn:microsoft.com/office/officeart/2005/8/layout/hierarchy3"/>
    <dgm:cxn modelId="{73CB8D62-F98A-7448-8265-74630F6914F5}" type="presParOf" srcId="{24F7CCA6-6CCA-9C47-A2C4-03AA50A607FB}" destId="{B885AEBD-8F14-554E-A5CC-FA7D0199AC46}" srcOrd="9" destOrd="0" presId="urn:microsoft.com/office/officeart/2005/8/layout/hierarchy3"/>
    <dgm:cxn modelId="{70AD4016-2935-5546-84DB-296E39EBA019}" type="presParOf" srcId="{301C2037-957D-EA49-9699-565B36A41FE6}" destId="{2FD5C7B3-5AB6-3348-A561-7BED5B579C0A}" srcOrd="5" destOrd="0" presId="urn:microsoft.com/office/officeart/2005/8/layout/hierarchy3"/>
    <dgm:cxn modelId="{50190608-B9D7-1E44-AE7B-2C5F89B8A956}" type="presParOf" srcId="{2FD5C7B3-5AB6-3348-A561-7BED5B579C0A}" destId="{62587D68-EA30-E649-8E65-69B0DEF03149}" srcOrd="0" destOrd="0" presId="urn:microsoft.com/office/officeart/2005/8/layout/hierarchy3"/>
    <dgm:cxn modelId="{D7C7608A-78F9-9946-9172-8679FA84E781}" type="presParOf" srcId="{62587D68-EA30-E649-8E65-69B0DEF03149}" destId="{F2CFEA9C-A758-AF48-B415-859F7A91AEC7}" srcOrd="0" destOrd="0" presId="urn:microsoft.com/office/officeart/2005/8/layout/hierarchy3"/>
    <dgm:cxn modelId="{F6A2992A-4742-3147-8B57-2BABED58AADB}" type="presParOf" srcId="{62587D68-EA30-E649-8E65-69B0DEF03149}" destId="{4A4B54AB-4498-3443-A400-B011E9B0F413}" srcOrd="1" destOrd="0" presId="urn:microsoft.com/office/officeart/2005/8/layout/hierarchy3"/>
    <dgm:cxn modelId="{AC23E11F-0E12-8E47-B94C-4E2FD758F17A}" type="presParOf" srcId="{2FD5C7B3-5AB6-3348-A561-7BED5B579C0A}" destId="{55E37F26-3650-EE45-B3D3-EBEAC43D4F70}" srcOrd="1" destOrd="0" presId="urn:microsoft.com/office/officeart/2005/8/layout/hierarchy3"/>
    <dgm:cxn modelId="{B37D4B9C-60C7-0240-B666-2F42A2EFC265}" type="presParOf" srcId="{55E37F26-3650-EE45-B3D3-EBEAC43D4F70}" destId="{4D9BD3E0-D6FF-E04E-943A-F2AB17706015}" srcOrd="0" destOrd="0" presId="urn:microsoft.com/office/officeart/2005/8/layout/hierarchy3"/>
    <dgm:cxn modelId="{3590F549-5FD6-E646-82DA-888B9402B361}" type="presParOf" srcId="{55E37F26-3650-EE45-B3D3-EBEAC43D4F70}" destId="{5564BED6-8A89-4A48-AF53-97A24F9E6E61}" srcOrd="1" destOrd="0" presId="urn:microsoft.com/office/officeart/2005/8/layout/hierarchy3"/>
    <dgm:cxn modelId="{8EB7C873-78B5-BC4E-BC76-00D1437278EE}" type="presParOf" srcId="{301C2037-957D-EA49-9699-565B36A41FE6}" destId="{A358A971-0839-7144-B853-07B83CF895EC}" srcOrd="6" destOrd="0" presId="urn:microsoft.com/office/officeart/2005/8/layout/hierarchy3"/>
    <dgm:cxn modelId="{82A721BE-2F69-784E-96AF-549DDACD5371}" type="presParOf" srcId="{A358A971-0839-7144-B853-07B83CF895EC}" destId="{3B88CA52-B151-7B4E-A512-F38A6E05BFC3}" srcOrd="0" destOrd="0" presId="urn:microsoft.com/office/officeart/2005/8/layout/hierarchy3"/>
    <dgm:cxn modelId="{107CD73B-7FB7-E14E-A859-CC8DE815717A}" type="presParOf" srcId="{3B88CA52-B151-7B4E-A512-F38A6E05BFC3}" destId="{030857C5-9258-574A-98EE-918A48A37A12}" srcOrd="0" destOrd="0" presId="urn:microsoft.com/office/officeart/2005/8/layout/hierarchy3"/>
    <dgm:cxn modelId="{C43EF08D-B4D5-E94E-B769-D3DC72068041}" type="presParOf" srcId="{3B88CA52-B151-7B4E-A512-F38A6E05BFC3}" destId="{84D9137C-E6FF-9D45-8676-B30221573A4E}" srcOrd="1" destOrd="0" presId="urn:microsoft.com/office/officeart/2005/8/layout/hierarchy3"/>
    <dgm:cxn modelId="{CBCE41E8-C86B-7C44-974E-F4907B16B92D}" type="presParOf" srcId="{A358A971-0839-7144-B853-07B83CF895EC}" destId="{A80840F9-3177-E84F-BB2A-2C718A83A3DF}" srcOrd="1" destOrd="0" presId="urn:microsoft.com/office/officeart/2005/8/layout/hierarchy3"/>
    <dgm:cxn modelId="{1324C21C-E2CE-5640-A1A4-81C3CBB694B5}" type="presParOf" srcId="{A80840F9-3177-E84F-BB2A-2C718A83A3DF}" destId="{E1088F52-6D4C-0D4A-A2D1-CCF04D7B99EF}" srcOrd="0" destOrd="0" presId="urn:microsoft.com/office/officeart/2005/8/layout/hierarchy3"/>
    <dgm:cxn modelId="{971F1D7A-7274-CB4F-9CA2-944766D55B16}" type="presParOf" srcId="{A80840F9-3177-E84F-BB2A-2C718A83A3DF}" destId="{573ADAE5-E67E-624A-9915-21ECE6771146}" srcOrd="1" destOrd="0" presId="urn:microsoft.com/office/officeart/2005/8/layout/hierarchy3"/>
    <dgm:cxn modelId="{F930C823-E2C2-6241-9427-4F6874DDF277}" type="presParOf" srcId="{A80840F9-3177-E84F-BB2A-2C718A83A3DF}" destId="{4DF93E83-2E07-F741-8C8F-6CEE924B891B}" srcOrd="2" destOrd="0" presId="urn:microsoft.com/office/officeart/2005/8/layout/hierarchy3"/>
    <dgm:cxn modelId="{A8C79A42-40F8-6842-8AF5-1BAFE03771EA}" type="presParOf" srcId="{A80840F9-3177-E84F-BB2A-2C718A83A3DF}" destId="{544DFC3F-33CA-2F47-849D-F5D9B4E8F33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874FD-1FA8-954D-A3C6-58BBCEEB3557}">
      <dsp:nvSpPr>
        <dsp:cNvPr id="0" name=""/>
        <dsp:cNvSpPr/>
      </dsp:nvSpPr>
      <dsp:spPr>
        <a:xfrm>
          <a:off x="4526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 Name</a:t>
          </a:r>
        </a:p>
      </dsp:txBody>
      <dsp:txXfrm>
        <a:off x="24169" y="1120237"/>
        <a:ext cx="1302015" cy="631364"/>
      </dsp:txXfrm>
    </dsp:sp>
    <dsp:sp modelId="{7DACF088-E609-8040-A373-2F53A6062FA9}">
      <dsp:nvSpPr>
        <dsp:cNvPr id="0" name=""/>
        <dsp:cNvSpPr/>
      </dsp:nvSpPr>
      <dsp:spPr>
        <a:xfrm>
          <a:off x="138656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E37811-05FA-C145-B709-2D2112FA2045}">
      <dsp:nvSpPr>
        <dsp:cNvPr id="0" name=""/>
        <dsp:cNvSpPr/>
      </dsp:nvSpPr>
      <dsp:spPr>
        <a:xfrm>
          <a:off x="272787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292430" y="1958551"/>
        <a:ext cx="1033755" cy="631364"/>
      </dsp:txXfrm>
    </dsp:sp>
    <dsp:sp modelId="{1C7C8EB6-9329-BE4C-AEBA-08907A24CB0D}">
      <dsp:nvSpPr>
        <dsp:cNvPr id="0" name=""/>
        <dsp:cNvSpPr/>
      </dsp:nvSpPr>
      <dsp:spPr>
        <a:xfrm>
          <a:off x="138656" y="1771245"/>
          <a:ext cx="134130" cy="134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301"/>
              </a:lnTo>
              <a:lnTo>
                <a:pt x="134130" y="134130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B9527-D965-B043-8EF3-A2024CFE3C25}">
      <dsp:nvSpPr>
        <dsp:cNvPr id="0" name=""/>
        <dsp:cNvSpPr/>
      </dsp:nvSpPr>
      <dsp:spPr>
        <a:xfrm>
          <a:off x="272787" y="2777222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75475"/>
              <a:satOff val="-968"/>
              <a:lumOff val="-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292430" y="2796865"/>
        <a:ext cx="1033755" cy="631364"/>
      </dsp:txXfrm>
    </dsp:sp>
    <dsp:sp modelId="{D871873C-52AF-CB47-8DE1-CF748EE472A0}">
      <dsp:nvSpPr>
        <dsp:cNvPr id="0" name=""/>
        <dsp:cNvSpPr/>
      </dsp:nvSpPr>
      <dsp:spPr>
        <a:xfrm>
          <a:off x="138656" y="1771245"/>
          <a:ext cx="134130" cy="2179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9615"/>
              </a:lnTo>
              <a:lnTo>
                <a:pt x="134130" y="21796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23FB0-565A-C149-9273-F15112DD79BC}">
      <dsp:nvSpPr>
        <dsp:cNvPr id="0" name=""/>
        <dsp:cNvSpPr/>
      </dsp:nvSpPr>
      <dsp:spPr>
        <a:xfrm>
          <a:off x="272787" y="3615535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50949"/>
              <a:satOff val="-1935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292430" y="3635178"/>
        <a:ext cx="1033755" cy="631364"/>
      </dsp:txXfrm>
    </dsp:sp>
    <dsp:sp modelId="{F8FEB834-2700-7E4A-BBB8-62C446F9E224}">
      <dsp:nvSpPr>
        <dsp:cNvPr id="0" name=""/>
        <dsp:cNvSpPr/>
      </dsp:nvSpPr>
      <dsp:spPr>
        <a:xfrm>
          <a:off x="1681154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700797" y="1120237"/>
        <a:ext cx="1302015" cy="631364"/>
      </dsp:txXfrm>
    </dsp:sp>
    <dsp:sp modelId="{C1076C38-8062-2546-AF77-8DB705C9B81A}">
      <dsp:nvSpPr>
        <dsp:cNvPr id="0" name=""/>
        <dsp:cNvSpPr/>
      </dsp:nvSpPr>
      <dsp:spPr>
        <a:xfrm>
          <a:off x="1815284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A30BB-1FFC-A848-B885-47A3F6F227A6}">
      <dsp:nvSpPr>
        <dsp:cNvPr id="0" name=""/>
        <dsp:cNvSpPr/>
      </dsp:nvSpPr>
      <dsp:spPr>
        <a:xfrm>
          <a:off x="1949414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126424"/>
              <a:satOff val="-2903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969057" y="1958551"/>
        <a:ext cx="1033755" cy="631364"/>
      </dsp:txXfrm>
    </dsp:sp>
    <dsp:sp modelId="{008FF25C-2483-B648-9B2F-8EAA1A1B6C42}">
      <dsp:nvSpPr>
        <dsp:cNvPr id="0" name=""/>
        <dsp:cNvSpPr/>
      </dsp:nvSpPr>
      <dsp:spPr>
        <a:xfrm>
          <a:off x="1815284" y="1771245"/>
          <a:ext cx="134130" cy="134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301"/>
              </a:lnTo>
              <a:lnTo>
                <a:pt x="134130" y="134130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7DD01-13B9-E349-9B35-525E65907185}">
      <dsp:nvSpPr>
        <dsp:cNvPr id="0" name=""/>
        <dsp:cNvSpPr/>
      </dsp:nvSpPr>
      <dsp:spPr>
        <a:xfrm>
          <a:off x="1949414" y="2777222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501898"/>
              <a:satOff val="-3871"/>
              <a:lumOff val="-26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969057" y="2796865"/>
        <a:ext cx="1033755" cy="631364"/>
      </dsp:txXfrm>
    </dsp:sp>
    <dsp:sp modelId="{69441EC6-2B04-D344-B979-23A90595198D}">
      <dsp:nvSpPr>
        <dsp:cNvPr id="0" name=""/>
        <dsp:cNvSpPr/>
      </dsp:nvSpPr>
      <dsp:spPr>
        <a:xfrm>
          <a:off x="1815284" y="1771245"/>
          <a:ext cx="134130" cy="2179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9615"/>
              </a:lnTo>
              <a:lnTo>
                <a:pt x="134130" y="21796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EC91D-2EE4-A34D-AE4C-BE84DA9F3C29}">
      <dsp:nvSpPr>
        <dsp:cNvPr id="0" name=""/>
        <dsp:cNvSpPr/>
      </dsp:nvSpPr>
      <dsp:spPr>
        <a:xfrm>
          <a:off x="1949414" y="3615535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77373"/>
              <a:satOff val="-4839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969057" y="3635178"/>
        <a:ext cx="1033755" cy="631364"/>
      </dsp:txXfrm>
    </dsp:sp>
    <dsp:sp modelId="{D47D8594-48D3-8647-8A0A-8CB3D06C548F}">
      <dsp:nvSpPr>
        <dsp:cNvPr id="0" name=""/>
        <dsp:cNvSpPr/>
      </dsp:nvSpPr>
      <dsp:spPr>
        <a:xfrm>
          <a:off x="1815284" y="1771245"/>
          <a:ext cx="134130" cy="3017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7929"/>
              </a:lnTo>
              <a:lnTo>
                <a:pt x="134130" y="30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9420F-42EF-E548-99C9-ADF16ADDD8ED}">
      <dsp:nvSpPr>
        <dsp:cNvPr id="0" name=""/>
        <dsp:cNvSpPr/>
      </dsp:nvSpPr>
      <dsp:spPr>
        <a:xfrm>
          <a:off x="1949414" y="4453849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969057" y="4473492"/>
        <a:ext cx="1033755" cy="631364"/>
      </dsp:txXfrm>
    </dsp:sp>
    <dsp:sp modelId="{B2848499-5F9C-8440-A804-AED692DB23F0}">
      <dsp:nvSpPr>
        <dsp:cNvPr id="0" name=""/>
        <dsp:cNvSpPr/>
      </dsp:nvSpPr>
      <dsp:spPr>
        <a:xfrm>
          <a:off x="3357781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3377424" y="1120237"/>
        <a:ext cx="1302015" cy="631364"/>
      </dsp:txXfrm>
    </dsp:sp>
    <dsp:sp modelId="{83895708-D79C-4048-B7B4-1DFCEB530C3D}">
      <dsp:nvSpPr>
        <dsp:cNvPr id="0" name=""/>
        <dsp:cNvSpPr/>
      </dsp:nvSpPr>
      <dsp:spPr>
        <a:xfrm>
          <a:off x="3491911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845769-71CC-9544-A482-C71FC5065310}">
      <dsp:nvSpPr>
        <dsp:cNvPr id="0" name=""/>
        <dsp:cNvSpPr/>
      </dsp:nvSpPr>
      <dsp:spPr>
        <a:xfrm>
          <a:off x="3626041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628322"/>
              <a:satOff val="-6774"/>
              <a:lumOff val="-45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3645684" y="1958551"/>
        <a:ext cx="1033755" cy="631364"/>
      </dsp:txXfrm>
    </dsp:sp>
    <dsp:sp modelId="{A88226D0-168C-434F-895C-F5AA629DDBD6}">
      <dsp:nvSpPr>
        <dsp:cNvPr id="0" name=""/>
        <dsp:cNvSpPr/>
      </dsp:nvSpPr>
      <dsp:spPr>
        <a:xfrm>
          <a:off x="3491911" y="1771245"/>
          <a:ext cx="134130" cy="134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301"/>
              </a:lnTo>
              <a:lnTo>
                <a:pt x="134130" y="134130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0F714-680A-3949-BBF5-50B305ED6762}">
      <dsp:nvSpPr>
        <dsp:cNvPr id="0" name=""/>
        <dsp:cNvSpPr/>
      </dsp:nvSpPr>
      <dsp:spPr>
        <a:xfrm>
          <a:off x="3626041" y="2777222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003797"/>
              <a:satOff val="-7742"/>
              <a:lumOff val="-52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3645684" y="2796865"/>
        <a:ext cx="1033755" cy="631364"/>
      </dsp:txXfrm>
    </dsp:sp>
    <dsp:sp modelId="{0FE67D1F-F532-B944-955D-02871D6CC03F}">
      <dsp:nvSpPr>
        <dsp:cNvPr id="0" name=""/>
        <dsp:cNvSpPr/>
      </dsp:nvSpPr>
      <dsp:spPr>
        <a:xfrm>
          <a:off x="3491911" y="1771245"/>
          <a:ext cx="134130" cy="2179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9615"/>
              </a:lnTo>
              <a:lnTo>
                <a:pt x="134130" y="21796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2E494-F4A4-B54C-A1D3-0F04F49442AA}">
      <dsp:nvSpPr>
        <dsp:cNvPr id="0" name=""/>
        <dsp:cNvSpPr/>
      </dsp:nvSpPr>
      <dsp:spPr>
        <a:xfrm>
          <a:off x="3626041" y="3615535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3645684" y="3635178"/>
        <a:ext cx="1033755" cy="631364"/>
      </dsp:txXfrm>
    </dsp:sp>
    <dsp:sp modelId="{2E69E7F0-6DE3-194B-BECF-00AF8BED9591}">
      <dsp:nvSpPr>
        <dsp:cNvPr id="0" name=""/>
        <dsp:cNvSpPr/>
      </dsp:nvSpPr>
      <dsp:spPr>
        <a:xfrm>
          <a:off x="5034409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5054052" y="1120237"/>
        <a:ext cx="1302015" cy="631364"/>
      </dsp:txXfrm>
    </dsp:sp>
    <dsp:sp modelId="{3F1E9F1E-3280-724A-924E-D48D82DF84F3}">
      <dsp:nvSpPr>
        <dsp:cNvPr id="0" name=""/>
        <dsp:cNvSpPr/>
      </dsp:nvSpPr>
      <dsp:spPr>
        <a:xfrm>
          <a:off x="5168539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7CC1D-1B5C-F246-89EA-57C764C33617}">
      <dsp:nvSpPr>
        <dsp:cNvPr id="0" name=""/>
        <dsp:cNvSpPr/>
      </dsp:nvSpPr>
      <dsp:spPr>
        <a:xfrm>
          <a:off x="5302669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754746"/>
              <a:satOff val="-9677"/>
              <a:lumOff val="-65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  <a:endParaRPr lang="en-GB" sz="1700" b="1" kern="1200" dirty="0"/>
        </a:p>
      </dsp:txBody>
      <dsp:txXfrm>
        <a:off x="5322312" y="1958551"/>
        <a:ext cx="1033755" cy="631364"/>
      </dsp:txXfrm>
    </dsp:sp>
    <dsp:sp modelId="{1D4AC5BB-ABEA-F44C-9AA6-8377CD315771}">
      <dsp:nvSpPr>
        <dsp:cNvPr id="0" name=""/>
        <dsp:cNvSpPr/>
      </dsp:nvSpPr>
      <dsp:spPr>
        <a:xfrm>
          <a:off x="6711036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6730679" y="1120237"/>
        <a:ext cx="1302015" cy="631364"/>
      </dsp:txXfrm>
    </dsp:sp>
    <dsp:sp modelId="{CB042285-F952-F440-B7F6-A3BB39CFA35F}">
      <dsp:nvSpPr>
        <dsp:cNvPr id="0" name=""/>
        <dsp:cNvSpPr/>
      </dsp:nvSpPr>
      <dsp:spPr>
        <a:xfrm>
          <a:off x="6845166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6280-006D-6F47-81F4-2F0B6A07DFAE}">
      <dsp:nvSpPr>
        <dsp:cNvPr id="0" name=""/>
        <dsp:cNvSpPr/>
      </dsp:nvSpPr>
      <dsp:spPr>
        <a:xfrm>
          <a:off x="6979296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130220"/>
              <a:satOff val="-10645"/>
              <a:lumOff val="-71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6998939" y="1958551"/>
        <a:ext cx="1033755" cy="631364"/>
      </dsp:txXfrm>
    </dsp:sp>
    <dsp:sp modelId="{2A5F4FB6-1250-744B-9CB8-D95AE9C5B774}">
      <dsp:nvSpPr>
        <dsp:cNvPr id="0" name=""/>
        <dsp:cNvSpPr/>
      </dsp:nvSpPr>
      <dsp:spPr>
        <a:xfrm>
          <a:off x="6845166" y="1771245"/>
          <a:ext cx="134130" cy="134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301"/>
              </a:lnTo>
              <a:lnTo>
                <a:pt x="134130" y="134130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4C80BA-1818-3B41-BDE1-8E08D2612F4D}">
      <dsp:nvSpPr>
        <dsp:cNvPr id="0" name=""/>
        <dsp:cNvSpPr/>
      </dsp:nvSpPr>
      <dsp:spPr>
        <a:xfrm>
          <a:off x="6979296" y="2777222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  <a:endParaRPr lang="en-GB" sz="1700" b="1" kern="1200" dirty="0"/>
        </a:p>
      </dsp:txBody>
      <dsp:txXfrm>
        <a:off x="6998939" y="2796865"/>
        <a:ext cx="1033755" cy="631364"/>
      </dsp:txXfrm>
    </dsp:sp>
    <dsp:sp modelId="{D806D68D-536E-194A-9FDA-A075A03D9AFA}">
      <dsp:nvSpPr>
        <dsp:cNvPr id="0" name=""/>
        <dsp:cNvSpPr/>
      </dsp:nvSpPr>
      <dsp:spPr>
        <a:xfrm>
          <a:off x="6845166" y="1771245"/>
          <a:ext cx="134130" cy="2179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9615"/>
              </a:lnTo>
              <a:lnTo>
                <a:pt x="134130" y="21796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383DD-7B63-CA47-BE4C-6B91E3C1361E}">
      <dsp:nvSpPr>
        <dsp:cNvPr id="0" name=""/>
        <dsp:cNvSpPr/>
      </dsp:nvSpPr>
      <dsp:spPr>
        <a:xfrm>
          <a:off x="6979296" y="3615535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881170"/>
              <a:satOff val="-12580"/>
              <a:lumOff val="-8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6998939" y="3635178"/>
        <a:ext cx="1033755" cy="631364"/>
      </dsp:txXfrm>
    </dsp:sp>
    <dsp:sp modelId="{45569C90-6D7C-764A-B08D-CE8C4EB3546D}">
      <dsp:nvSpPr>
        <dsp:cNvPr id="0" name=""/>
        <dsp:cNvSpPr/>
      </dsp:nvSpPr>
      <dsp:spPr>
        <a:xfrm>
          <a:off x="6845166" y="1771245"/>
          <a:ext cx="134130" cy="3017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7929"/>
              </a:lnTo>
              <a:lnTo>
                <a:pt x="134130" y="301792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FFAA5-BE82-3647-8CF9-5C13AA6A0C6C}">
      <dsp:nvSpPr>
        <dsp:cNvPr id="0" name=""/>
        <dsp:cNvSpPr/>
      </dsp:nvSpPr>
      <dsp:spPr>
        <a:xfrm>
          <a:off x="6979296" y="4453849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256644"/>
              <a:satOff val="-13548"/>
              <a:lumOff val="-91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6998939" y="4473492"/>
        <a:ext cx="1033755" cy="631364"/>
      </dsp:txXfrm>
    </dsp:sp>
    <dsp:sp modelId="{09935F6C-E530-4241-B45C-5C9F00BE7664}">
      <dsp:nvSpPr>
        <dsp:cNvPr id="0" name=""/>
        <dsp:cNvSpPr/>
      </dsp:nvSpPr>
      <dsp:spPr>
        <a:xfrm>
          <a:off x="6845166" y="1771245"/>
          <a:ext cx="134130" cy="3856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6243"/>
              </a:lnTo>
              <a:lnTo>
                <a:pt x="134130" y="385624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5AEBD-8F14-554E-A5CC-FA7D0199AC46}">
      <dsp:nvSpPr>
        <dsp:cNvPr id="0" name=""/>
        <dsp:cNvSpPr/>
      </dsp:nvSpPr>
      <dsp:spPr>
        <a:xfrm>
          <a:off x="6979296" y="5292163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632119"/>
              <a:satOff val="-14516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6998939" y="5311806"/>
        <a:ext cx="1033755" cy="631364"/>
      </dsp:txXfrm>
    </dsp:sp>
    <dsp:sp modelId="{F2CFEA9C-A758-AF48-B415-859F7A91AEC7}">
      <dsp:nvSpPr>
        <dsp:cNvPr id="0" name=""/>
        <dsp:cNvSpPr/>
      </dsp:nvSpPr>
      <dsp:spPr>
        <a:xfrm>
          <a:off x="8387663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8407306" y="1120237"/>
        <a:ext cx="1302015" cy="631364"/>
      </dsp:txXfrm>
    </dsp:sp>
    <dsp:sp modelId="{4D9BD3E0-D6FF-E04E-943A-F2AB17706015}">
      <dsp:nvSpPr>
        <dsp:cNvPr id="0" name=""/>
        <dsp:cNvSpPr/>
      </dsp:nvSpPr>
      <dsp:spPr>
        <a:xfrm>
          <a:off x="8521794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64BED6-8A89-4A48-AF53-97A24F9E6E61}">
      <dsp:nvSpPr>
        <dsp:cNvPr id="0" name=""/>
        <dsp:cNvSpPr/>
      </dsp:nvSpPr>
      <dsp:spPr>
        <a:xfrm>
          <a:off x="8655924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007594"/>
              <a:satOff val="-15484"/>
              <a:lumOff val="-104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8675567" y="1958551"/>
        <a:ext cx="1033755" cy="631364"/>
      </dsp:txXfrm>
    </dsp:sp>
    <dsp:sp modelId="{030857C5-9258-574A-98EE-918A48A37A12}">
      <dsp:nvSpPr>
        <dsp:cNvPr id="0" name=""/>
        <dsp:cNvSpPr/>
      </dsp:nvSpPr>
      <dsp:spPr>
        <a:xfrm>
          <a:off x="10064291" y="1100594"/>
          <a:ext cx="1341301" cy="670650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0083934" y="1120237"/>
        <a:ext cx="1302015" cy="631364"/>
      </dsp:txXfrm>
    </dsp:sp>
    <dsp:sp modelId="{E1088F52-6D4C-0D4A-A2D1-CCF04D7B99EF}">
      <dsp:nvSpPr>
        <dsp:cNvPr id="0" name=""/>
        <dsp:cNvSpPr/>
      </dsp:nvSpPr>
      <dsp:spPr>
        <a:xfrm>
          <a:off x="10198421" y="1771245"/>
          <a:ext cx="134130" cy="502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988"/>
              </a:lnTo>
              <a:lnTo>
                <a:pt x="134130" y="5029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ADAE5-E67E-624A-9915-21ECE6771146}">
      <dsp:nvSpPr>
        <dsp:cNvPr id="0" name=""/>
        <dsp:cNvSpPr/>
      </dsp:nvSpPr>
      <dsp:spPr>
        <a:xfrm>
          <a:off x="10332551" y="1938908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383068"/>
              <a:satOff val="-16451"/>
              <a:lumOff val="-111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0352194" y="1958551"/>
        <a:ext cx="1033755" cy="631364"/>
      </dsp:txXfrm>
    </dsp:sp>
    <dsp:sp modelId="{4DF93E83-2E07-F741-8C8F-6CEE924B891B}">
      <dsp:nvSpPr>
        <dsp:cNvPr id="0" name=""/>
        <dsp:cNvSpPr/>
      </dsp:nvSpPr>
      <dsp:spPr>
        <a:xfrm>
          <a:off x="10198421" y="1771245"/>
          <a:ext cx="134130" cy="134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301"/>
              </a:lnTo>
              <a:lnTo>
                <a:pt x="134130" y="134130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DFC3F-33CA-2F47-849D-F5D9B4E8F33E}">
      <dsp:nvSpPr>
        <dsp:cNvPr id="0" name=""/>
        <dsp:cNvSpPr/>
      </dsp:nvSpPr>
      <dsp:spPr>
        <a:xfrm>
          <a:off x="10332551" y="2777222"/>
          <a:ext cx="1073041" cy="670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Position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Name</a:t>
          </a:r>
        </a:p>
      </dsp:txBody>
      <dsp:txXfrm>
        <a:off x="10352194" y="2796865"/>
        <a:ext cx="1033755" cy="631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61CF3-13D4-6F46-9796-5C302AEC80D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65693-E4A0-E347-BE5F-9FE3B4DD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9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584-CA62-1393-643E-998EDCEDC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2BA99-C74E-2FC7-70EA-D0E89119B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EABE3-BA4F-54D7-DA83-8746B267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2C32A-C11B-0B1B-AC44-613EDB12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0DE25-1B9A-64E2-B6FC-5C0DB3E1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6715-55C2-8F0A-1705-8AD55B98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4D6D7-961A-3E2F-B384-F9DEC1306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343AD-E274-D159-2408-00C4F374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FDE8E-B1F8-4459-8541-EB0C1D46D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70D37-B15B-3A1F-E8BD-C4434FBB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1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484B5B-0D6A-658C-1578-6BE7B71BD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9A922-6BAB-E271-0CDC-A33E967E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650F-68B4-2401-D787-EBB81DB5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A2A67-0AA8-E4A4-F9C1-7D0ACB8D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B21C5-D67B-B9EA-39A2-EBBE97C6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8674-A8FE-A8B2-8092-ABF9492C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178C-832E-EF21-8357-70475E338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96010-0130-9CC8-C3D9-DF97F2B5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F3A23-0C46-141B-9C01-F3722896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854B-C90D-1A6F-7E94-867F6AFB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8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ABCD-AE74-67A3-3D63-2437BC066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A1398-94F4-7F0A-D6B6-DCA7F3B5A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A4A97-C0E3-4395-F053-A8F64F85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E9167-CD38-F16D-B3D2-C0477EF0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08EFB-417F-2D84-9271-3DB33D6A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9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1FA1-7A1C-DCD8-1059-31674FFE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8FFA-B963-B7F2-3D8E-DE618D655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BF6C6-DE7E-3253-0635-10B519372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B9512-B8B6-4903-BEA0-C429E0CC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8E77B-C866-8039-7CBB-1880CA16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436DB-0E44-D6C9-BB91-81F886AC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DC1F-5E44-0896-1AF3-CDEF8332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149AC-4157-4B81-BF42-205429ED1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91FE2-441B-442C-EAED-446AE5BD0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2B489-C51A-CC39-F803-B80ED3967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8125D-0494-F4DA-75A9-0DA1C60A0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2186B7-F041-E9D7-4BF8-ACCB1CF0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892D8-95F9-CA6B-0783-1FB9EE9E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D5D2EC-BDC1-8D8B-9527-4B43FA4A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6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02B3-2A46-7E1B-0613-8549301FF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29830B-8477-2AAE-A813-8380AAD0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379B4-2C18-B59E-CD1A-3A34769B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2554D-45D1-01FD-F713-B8206B98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8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3FC57-649A-0864-1461-7D5F30B1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6F9481-47DC-B42F-83A5-6CA3F0C54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DC38F-2D98-55AF-F204-E9FCABE0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7FFD4-44F6-E694-F86E-C03285A1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98A77-BBAA-FE06-1AA2-62D1672E7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7B225-3708-0C38-E4C8-5AA15632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BD0C09-A499-26C1-89C2-CE7E1709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74FCF-5886-8E4F-20CD-AF23B853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02B61-DBF3-E58C-5F72-AE5D69D1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E686-EF37-272E-95B0-BBBA3E03B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E2D4B-D2B8-A161-EFA4-C138926C9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290252-88A2-33DC-908D-8FC784AB0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BBD72-4EDF-04EE-3A94-70726A789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CE029-3D04-844B-6F62-FA008860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9D4C2-4005-B486-327C-92AC8938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3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F9C86D-0BE9-A8FD-B14C-7B880833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1CA98-689A-8A74-0B20-64821270B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114BF-5AAA-A583-2796-8ACA6BAD3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A3D10-0A87-5770-FF08-30F8D4428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28A01-51CD-831A-FE26-995C3310B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4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5B987-9BE6-6F1E-CFAA-7D72B3E82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54CFB95-F1A1-A53D-BBA2-3B1BD8DE39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1983" y="311161"/>
          <a:ext cx="11410120" cy="7063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C7A6DE8-6269-8BDB-98DB-D994FB5857FA}"/>
              </a:ext>
            </a:extLst>
          </p:cNvPr>
          <p:cNvSpPr/>
          <p:nvPr/>
        </p:nvSpPr>
        <p:spPr>
          <a:xfrm>
            <a:off x="5543168" y="491490"/>
            <a:ext cx="1269105" cy="6326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Manager</a:t>
            </a:r>
          </a:p>
          <a:p>
            <a:pPr algn="ctr"/>
            <a:r>
              <a:rPr lang="en-US" sz="1200" dirty="0"/>
              <a:t>Name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C99FCCB-C40E-D3D8-4167-F4C6ABB317F7}"/>
              </a:ext>
            </a:extLst>
          </p:cNvPr>
          <p:cNvCxnSpPr>
            <a:cxnSpLocks/>
          </p:cNvCxnSpPr>
          <p:nvPr/>
        </p:nvCxnSpPr>
        <p:spPr>
          <a:xfrm>
            <a:off x="1034902" y="1252441"/>
            <a:ext cx="10298773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2DA644F-7B1E-ECE3-0EA5-DDA1940ADD56}"/>
              </a:ext>
            </a:extLst>
          </p:cNvPr>
          <p:cNvCxnSpPr>
            <a:cxnSpLocks/>
          </p:cNvCxnSpPr>
          <p:nvPr/>
        </p:nvCxnSpPr>
        <p:spPr>
          <a:xfrm>
            <a:off x="6209919" y="1126711"/>
            <a:ext cx="0" cy="27149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D161BF-D586-9FF2-2137-D8DBE073E19A}"/>
              </a:ext>
            </a:extLst>
          </p:cNvPr>
          <p:cNvCxnSpPr>
            <a:cxnSpLocks/>
          </p:cNvCxnSpPr>
          <p:nvPr/>
        </p:nvCxnSpPr>
        <p:spPr>
          <a:xfrm>
            <a:off x="4481232" y="1252441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116DF5-FE58-58A2-340D-61867488D346}"/>
              </a:ext>
            </a:extLst>
          </p:cNvPr>
          <p:cNvCxnSpPr>
            <a:cxnSpLocks/>
          </p:cNvCxnSpPr>
          <p:nvPr/>
        </p:nvCxnSpPr>
        <p:spPr>
          <a:xfrm>
            <a:off x="2798064" y="1252441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7B10C95-3F1C-2D24-987B-FABB2B9A86B7}"/>
              </a:ext>
            </a:extLst>
          </p:cNvPr>
          <p:cNvCxnSpPr>
            <a:cxnSpLocks/>
          </p:cNvCxnSpPr>
          <p:nvPr/>
        </p:nvCxnSpPr>
        <p:spPr>
          <a:xfrm>
            <a:off x="1040925" y="1252441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3F7A061-91C9-A56A-6B53-DF8A983408D0}"/>
              </a:ext>
            </a:extLst>
          </p:cNvPr>
          <p:cNvCxnSpPr>
            <a:cxnSpLocks/>
          </p:cNvCxnSpPr>
          <p:nvPr/>
        </p:nvCxnSpPr>
        <p:spPr>
          <a:xfrm>
            <a:off x="7868415" y="1247396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3ADBA8-B40D-5AFC-FA45-2442F9EEEA5D}"/>
              </a:ext>
            </a:extLst>
          </p:cNvPr>
          <p:cNvCxnSpPr>
            <a:cxnSpLocks/>
          </p:cNvCxnSpPr>
          <p:nvPr/>
        </p:nvCxnSpPr>
        <p:spPr>
          <a:xfrm>
            <a:off x="9515156" y="1247396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E5F052-DADD-9D49-1D7B-45193CA64952}"/>
              </a:ext>
            </a:extLst>
          </p:cNvPr>
          <p:cNvCxnSpPr>
            <a:cxnSpLocks/>
          </p:cNvCxnSpPr>
          <p:nvPr/>
        </p:nvCxnSpPr>
        <p:spPr>
          <a:xfrm>
            <a:off x="10022162" y="1499925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EF814AE-F6C6-DE0C-CF9F-82A0EE415739}"/>
              </a:ext>
            </a:extLst>
          </p:cNvPr>
          <p:cNvCxnSpPr>
            <a:cxnSpLocks/>
          </p:cNvCxnSpPr>
          <p:nvPr/>
        </p:nvCxnSpPr>
        <p:spPr>
          <a:xfrm>
            <a:off x="11333675" y="1247396"/>
            <a:ext cx="0" cy="150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66F3328-1EF7-FBA6-6F8C-92E3E52A66EA}"/>
              </a:ext>
            </a:extLst>
          </p:cNvPr>
          <p:cNvSpPr/>
          <p:nvPr/>
        </p:nvSpPr>
        <p:spPr>
          <a:xfrm>
            <a:off x="6531276" y="165802"/>
            <a:ext cx="59677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Helvetica" pitchFamily="2" charset="0"/>
              </a:rPr>
              <a:t>Team Chart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65ADF1-3CD8-20F4-12D1-4849EC4B6884}"/>
              </a:ext>
            </a:extLst>
          </p:cNvPr>
          <p:cNvSpPr/>
          <p:nvPr/>
        </p:nvSpPr>
        <p:spPr>
          <a:xfrm>
            <a:off x="160085" y="133052"/>
            <a:ext cx="687254" cy="669493"/>
          </a:xfrm>
          <a:prstGeom prst="ellipse">
            <a:avLst/>
          </a:prstGeom>
          <a:solidFill>
            <a:srgbClr val="00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E8B117-6ECB-E332-D9DA-98EF58337D12}"/>
              </a:ext>
            </a:extLst>
          </p:cNvPr>
          <p:cNvSpPr txBox="1"/>
          <p:nvPr/>
        </p:nvSpPr>
        <p:spPr>
          <a:xfrm>
            <a:off x="160087" y="165802"/>
            <a:ext cx="687252" cy="679636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4100" b="1" dirty="0">
                <a:solidFill>
                  <a:schemeClr val="bg1"/>
                </a:solidFill>
                <a:latin typeface="Helvetica" pitchFamily="2" charset="0"/>
                <a:ea typeface="American Typewriter" charset="0"/>
                <a:cs typeface="American Typewriter" charset="0"/>
              </a:rPr>
              <a:t>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FB834AA-0E6F-81C4-7B74-44663B3EA2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96197" y="265309"/>
            <a:ext cx="2743200" cy="53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723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9f92db8-2851-4df9-9d12-fab52f5b1415}" enabled="1" method="Standard" siteId="{5a7cc8ab-a4dc-4f9b-bf60-66714049ad6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26321</TotalTime>
  <Words>58</Words>
  <Application>Microsoft Macintosh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Kerr</dc:creator>
  <cp:lastModifiedBy>Emily Carroll</cp:lastModifiedBy>
  <cp:revision>129</cp:revision>
  <cp:lastPrinted>2024-11-24T03:07:09Z</cp:lastPrinted>
  <dcterms:created xsi:type="dcterms:W3CDTF">2024-02-20T03:06:37Z</dcterms:created>
  <dcterms:modified xsi:type="dcterms:W3CDTF">2025-11-23T23:13:43Z</dcterms:modified>
</cp:coreProperties>
</file>