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57071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34"/>
    <p:restoredTop sz="96327"/>
  </p:normalViewPr>
  <p:slideViewPr>
    <p:cSldViewPr snapToGrid="0">
      <p:cViewPr varScale="1">
        <p:scale>
          <a:sx n="110" d="100"/>
          <a:sy n="110" d="100"/>
        </p:scale>
        <p:origin x="11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718E9E-AC69-7845-8DE2-37DC914AC93A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A697D8F5-5DD8-C141-B345-3D58F794BECF}">
      <dgm:prSet phldrT="[Text]"/>
      <dgm:spPr/>
      <dgm:t>
        <a:bodyPr/>
        <a:lstStyle/>
        <a:p>
          <a:r>
            <a:rPr lang="en-GB" b="1" dirty="0"/>
            <a:t>Position - Name</a:t>
          </a:r>
        </a:p>
      </dgm:t>
    </dgm:pt>
    <dgm:pt modelId="{A6070551-35A2-FC4B-8E61-AE42EA354D39}" type="parTrans" cxnId="{642FC797-72BF-474B-A17B-991F4E9772EB}">
      <dgm:prSet/>
      <dgm:spPr/>
      <dgm:t>
        <a:bodyPr/>
        <a:lstStyle/>
        <a:p>
          <a:endParaRPr lang="en-GB"/>
        </a:p>
      </dgm:t>
    </dgm:pt>
    <dgm:pt modelId="{D7D6FB57-F697-A84F-A457-47BE7AEE1510}" type="sibTrans" cxnId="{642FC797-72BF-474B-A17B-991F4E9772EB}">
      <dgm:prSet/>
      <dgm:spPr/>
      <dgm:t>
        <a:bodyPr/>
        <a:lstStyle/>
        <a:p>
          <a:endParaRPr lang="en-GB"/>
        </a:p>
      </dgm:t>
    </dgm:pt>
    <dgm:pt modelId="{E42EC05B-BF44-E148-96FA-4BEF5E27E956}">
      <dgm:prSet phldrT="[Text]"/>
      <dgm:spPr/>
      <dgm:t>
        <a:bodyPr/>
        <a:lstStyle/>
        <a:p>
          <a:r>
            <a:rPr lang="en-GB" b="1" dirty="0"/>
            <a:t>Position - Name</a:t>
          </a:r>
        </a:p>
      </dgm:t>
    </dgm:pt>
    <dgm:pt modelId="{3EA9ECA6-B7E8-994B-A46C-79AF784A38D9}" type="parTrans" cxnId="{9EB58611-19E4-9F45-9531-7A8408ABA039}">
      <dgm:prSet/>
      <dgm:spPr/>
      <dgm:t>
        <a:bodyPr/>
        <a:lstStyle/>
        <a:p>
          <a:endParaRPr lang="en-GB"/>
        </a:p>
      </dgm:t>
    </dgm:pt>
    <dgm:pt modelId="{15DBF3D6-73D1-D64E-B934-75EA17465EBF}" type="sibTrans" cxnId="{9EB58611-19E4-9F45-9531-7A8408ABA039}">
      <dgm:prSet/>
      <dgm:spPr/>
      <dgm:t>
        <a:bodyPr/>
        <a:lstStyle/>
        <a:p>
          <a:endParaRPr lang="en-GB"/>
        </a:p>
      </dgm:t>
    </dgm:pt>
    <dgm:pt modelId="{5F5DE473-7CFE-B84F-9E69-F2C883AB6172}">
      <dgm:prSet phldrT="[Text]"/>
      <dgm:spPr/>
      <dgm:t>
        <a:bodyPr/>
        <a:lstStyle/>
        <a:p>
          <a:r>
            <a:rPr lang="en-GB" b="1" dirty="0"/>
            <a:t>Position - Name</a:t>
          </a:r>
        </a:p>
      </dgm:t>
    </dgm:pt>
    <dgm:pt modelId="{7A07371C-D93A-4847-B3EF-3F9935420530}" type="parTrans" cxnId="{F6D2032F-0501-9D4A-8689-609EA416701B}">
      <dgm:prSet/>
      <dgm:spPr/>
      <dgm:t>
        <a:bodyPr/>
        <a:lstStyle/>
        <a:p>
          <a:endParaRPr lang="en-GB"/>
        </a:p>
      </dgm:t>
    </dgm:pt>
    <dgm:pt modelId="{8E5C66EE-AD36-F54C-8110-319473A70E8B}" type="sibTrans" cxnId="{F6D2032F-0501-9D4A-8689-609EA416701B}">
      <dgm:prSet/>
      <dgm:spPr/>
      <dgm:t>
        <a:bodyPr/>
        <a:lstStyle/>
        <a:p>
          <a:endParaRPr lang="en-GB"/>
        </a:p>
      </dgm:t>
    </dgm:pt>
    <dgm:pt modelId="{22C96F4D-1E13-9E4F-9159-0B185DEBD5F3}">
      <dgm:prSet phldrT="[Text]"/>
      <dgm:spPr/>
      <dgm:t>
        <a:bodyPr/>
        <a:lstStyle/>
        <a:p>
          <a:r>
            <a:rPr lang="en-GB" b="1" dirty="0"/>
            <a:t>Position - Name</a:t>
          </a:r>
        </a:p>
      </dgm:t>
    </dgm:pt>
    <dgm:pt modelId="{7851D373-1B5D-2C4D-8D5B-0599C1400CD7}" type="parTrans" cxnId="{0407BEA8-4E10-9849-B165-67042861A774}">
      <dgm:prSet/>
      <dgm:spPr/>
      <dgm:t>
        <a:bodyPr/>
        <a:lstStyle/>
        <a:p>
          <a:endParaRPr lang="en-GB"/>
        </a:p>
      </dgm:t>
    </dgm:pt>
    <dgm:pt modelId="{DCAEB91E-EBF0-4840-AECA-E177E0B535B4}" type="sibTrans" cxnId="{0407BEA8-4E10-9849-B165-67042861A774}">
      <dgm:prSet/>
      <dgm:spPr/>
      <dgm:t>
        <a:bodyPr/>
        <a:lstStyle/>
        <a:p>
          <a:endParaRPr lang="en-GB"/>
        </a:p>
      </dgm:t>
    </dgm:pt>
    <dgm:pt modelId="{296896BA-F207-6D4E-ABA8-97DB4A661FE0}">
      <dgm:prSet phldrT="[Text]"/>
      <dgm:spPr/>
      <dgm:t>
        <a:bodyPr/>
        <a:lstStyle/>
        <a:p>
          <a:pPr>
            <a:buNone/>
          </a:pPr>
          <a:r>
            <a:rPr lang="en-GB" b="1" dirty="0"/>
            <a:t>Strategic Responsibilities:</a:t>
          </a:r>
        </a:p>
      </dgm:t>
    </dgm:pt>
    <dgm:pt modelId="{3F0D33DE-D592-1C41-9A80-5F0A68355729}" type="parTrans" cxnId="{886D4D91-C757-914C-90DF-06FDFA115B71}">
      <dgm:prSet/>
      <dgm:spPr/>
      <dgm:t>
        <a:bodyPr/>
        <a:lstStyle/>
        <a:p>
          <a:endParaRPr lang="en-GB"/>
        </a:p>
      </dgm:t>
    </dgm:pt>
    <dgm:pt modelId="{5273B1C2-2B20-1040-8C65-436BF2662500}" type="sibTrans" cxnId="{886D4D91-C757-914C-90DF-06FDFA115B71}">
      <dgm:prSet/>
      <dgm:spPr/>
      <dgm:t>
        <a:bodyPr/>
        <a:lstStyle/>
        <a:p>
          <a:endParaRPr lang="en-GB"/>
        </a:p>
      </dgm:t>
    </dgm:pt>
    <dgm:pt modelId="{C15B85B2-BD62-1A4C-B7B9-CB6009093342}">
      <dgm:prSet phldrT="[Text]"/>
      <dgm:spPr/>
      <dgm:t>
        <a:bodyPr/>
        <a:lstStyle/>
        <a:p>
          <a:pPr>
            <a:buNone/>
          </a:pPr>
          <a:r>
            <a:rPr lang="en-GB" b="1"/>
            <a:t>Strategic Responsibilities:</a:t>
          </a:r>
          <a:endParaRPr lang="en-GB" b="1" dirty="0"/>
        </a:p>
      </dgm:t>
    </dgm:pt>
    <dgm:pt modelId="{B51CBCFE-BD73-B34A-9CA9-52C33A9EA01B}" type="parTrans" cxnId="{2DCC56E3-C85A-FB4E-A4B9-804BFAC8F4A4}">
      <dgm:prSet/>
      <dgm:spPr/>
      <dgm:t>
        <a:bodyPr/>
        <a:lstStyle/>
        <a:p>
          <a:endParaRPr lang="en-GB"/>
        </a:p>
      </dgm:t>
    </dgm:pt>
    <dgm:pt modelId="{4BF985EB-0C83-1B4E-A69C-308C17DD829F}" type="sibTrans" cxnId="{2DCC56E3-C85A-FB4E-A4B9-804BFAC8F4A4}">
      <dgm:prSet/>
      <dgm:spPr/>
      <dgm:t>
        <a:bodyPr/>
        <a:lstStyle/>
        <a:p>
          <a:endParaRPr lang="en-GB"/>
        </a:p>
      </dgm:t>
    </dgm:pt>
    <dgm:pt modelId="{269D99BD-A7B0-9945-8B4B-E6FF4B6EAE6E}">
      <dgm:prSet phldrT="[Text]" custT="1"/>
      <dgm:spPr/>
      <dgm:t>
        <a:bodyPr/>
        <a:lstStyle/>
        <a:p>
          <a:r>
            <a:rPr lang="en-GB" sz="1400" b="1" dirty="0"/>
            <a:t>Position - Name</a:t>
          </a:r>
        </a:p>
      </dgm:t>
    </dgm:pt>
    <dgm:pt modelId="{27F0BE36-C9E6-2549-8215-EE0CD83CB39E}" type="parTrans" cxnId="{1F0C8D92-25ED-C24A-8A6D-09583C28B189}">
      <dgm:prSet/>
      <dgm:spPr/>
      <dgm:t>
        <a:bodyPr/>
        <a:lstStyle/>
        <a:p>
          <a:endParaRPr lang="en-GB"/>
        </a:p>
      </dgm:t>
    </dgm:pt>
    <dgm:pt modelId="{A14B1676-7BCA-FC40-8A26-A38AE1C949DC}" type="sibTrans" cxnId="{1F0C8D92-25ED-C24A-8A6D-09583C28B189}">
      <dgm:prSet/>
      <dgm:spPr/>
      <dgm:t>
        <a:bodyPr/>
        <a:lstStyle/>
        <a:p>
          <a:endParaRPr lang="en-GB"/>
        </a:p>
      </dgm:t>
    </dgm:pt>
    <dgm:pt modelId="{38799016-4CD6-A047-AAF2-AE111BE1F2A2}">
      <dgm:prSet phldrT="[Text]"/>
      <dgm:spPr/>
      <dgm:t>
        <a:bodyPr/>
        <a:lstStyle/>
        <a:p>
          <a:pPr>
            <a:buNone/>
          </a:pPr>
          <a:r>
            <a:rPr lang="en-GB" b="1" dirty="0"/>
            <a:t>Strategic Responsibilities:</a:t>
          </a:r>
        </a:p>
      </dgm:t>
    </dgm:pt>
    <dgm:pt modelId="{7941B02F-2F20-8541-8485-8CD5859CE944}" type="parTrans" cxnId="{7DF62311-3414-F843-9C77-559F3BA4A521}">
      <dgm:prSet/>
      <dgm:spPr/>
      <dgm:t>
        <a:bodyPr/>
        <a:lstStyle/>
        <a:p>
          <a:endParaRPr lang="en-GB"/>
        </a:p>
      </dgm:t>
    </dgm:pt>
    <dgm:pt modelId="{7F0D3DFE-CAAD-FB4A-81B5-1703434FE903}" type="sibTrans" cxnId="{7DF62311-3414-F843-9C77-559F3BA4A521}">
      <dgm:prSet/>
      <dgm:spPr/>
      <dgm:t>
        <a:bodyPr/>
        <a:lstStyle/>
        <a:p>
          <a:endParaRPr lang="en-GB"/>
        </a:p>
      </dgm:t>
    </dgm:pt>
    <dgm:pt modelId="{DA1D2790-0114-F849-ACC6-B053584DE0BA}">
      <dgm:prSet phldrT="[Text]"/>
      <dgm:spPr/>
      <dgm:t>
        <a:bodyPr/>
        <a:lstStyle/>
        <a:p>
          <a:r>
            <a:rPr lang="en-GB" b="1" dirty="0"/>
            <a:t>Position - Name</a:t>
          </a:r>
        </a:p>
      </dgm:t>
    </dgm:pt>
    <dgm:pt modelId="{7183B727-6BDA-394A-85E0-69B91E341DCA}" type="parTrans" cxnId="{39315F19-F727-B64A-B9C3-37162033A52B}">
      <dgm:prSet/>
      <dgm:spPr/>
      <dgm:t>
        <a:bodyPr/>
        <a:lstStyle/>
        <a:p>
          <a:endParaRPr lang="en-GB"/>
        </a:p>
      </dgm:t>
    </dgm:pt>
    <dgm:pt modelId="{3B342264-CD95-B74C-B5A6-12D540FE1AD5}" type="sibTrans" cxnId="{39315F19-F727-B64A-B9C3-37162033A52B}">
      <dgm:prSet/>
      <dgm:spPr/>
      <dgm:t>
        <a:bodyPr/>
        <a:lstStyle/>
        <a:p>
          <a:endParaRPr lang="en-GB"/>
        </a:p>
      </dgm:t>
    </dgm:pt>
    <dgm:pt modelId="{91223759-5004-E843-B6CE-E0E1B5CFDEF6}">
      <dgm:prSet phldrT="[Text]"/>
      <dgm:spPr/>
      <dgm:t>
        <a:bodyPr/>
        <a:lstStyle/>
        <a:p>
          <a:pPr>
            <a:buNone/>
          </a:pPr>
          <a:r>
            <a:rPr lang="en-GB" b="1" dirty="0"/>
            <a:t>Strategic Responsibilities:</a:t>
          </a:r>
        </a:p>
      </dgm:t>
    </dgm:pt>
    <dgm:pt modelId="{2B2457B3-40AF-5047-85AC-333882F605B2}" type="parTrans" cxnId="{E527B1F7-DDD1-4A44-979D-FA83E1C9A6F5}">
      <dgm:prSet/>
      <dgm:spPr/>
      <dgm:t>
        <a:bodyPr/>
        <a:lstStyle/>
        <a:p>
          <a:endParaRPr lang="en-GB"/>
        </a:p>
      </dgm:t>
    </dgm:pt>
    <dgm:pt modelId="{72CF3A91-A98C-6C49-85E5-F4C4C9251B5F}" type="sibTrans" cxnId="{E527B1F7-DDD1-4A44-979D-FA83E1C9A6F5}">
      <dgm:prSet/>
      <dgm:spPr/>
      <dgm:t>
        <a:bodyPr/>
        <a:lstStyle/>
        <a:p>
          <a:endParaRPr lang="en-GB"/>
        </a:p>
      </dgm:t>
    </dgm:pt>
    <dgm:pt modelId="{BB385AED-178D-D64A-85D6-483785018385}">
      <dgm:prSet phldrT="[Text]"/>
      <dgm:spPr/>
      <dgm:t>
        <a:bodyPr/>
        <a:lstStyle/>
        <a:p>
          <a:pPr>
            <a:buNone/>
          </a:pPr>
          <a:r>
            <a:rPr lang="en-GB" b="1" dirty="0"/>
            <a:t>Strategic Responsibilities:</a:t>
          </a:r>
        </a:p>
      </dgm:t>
    </dgm:pt>
    <dgm:pt modelId="{8F9BC50B-37ED-014A-B268-247DF135B1B4}" type="parTrans" cxnId="{8839B35B-8CD1-CD43-9C36-EAAC557DC1E0}">
      <dgm:prSet/>
      <dgm:spPr/>
      <dgm:t>
        <a:bodyPr/>
        <a:lstStyle/>
        <a:p>
          <a:endParaRPr lang="en-GB"/>
        </a:p>
      </dgm:t>
    </dgm:pt>
    <dgm:pt modelId="{06A6A054-8501-F743-9FFB-505029427E82}" type="sibTrans" cxnId="{8839B35B-8CD1-CD43-9C36-EAAC557DC1E0}">
      <dgm:prSet/>
      <dgm:spPr/>
      <dgm:t>
        <a:bodyPr/>
        <a:lstStyle/>
        <a:p>
          <a:endParaRPr lang="en-GB"/>
        </a:p>
      </dgm:t>
    </dgm:pt>
    <dgm:pt modelId="{A78B485D-1F79-6647-A950-76ABEB99D68A}">
      <dgm:prSet phldrT="[Text]"/>
      <dgm:spPr/>
      <dgm:t>
        <a:bodyPr/>
        <a:lstStyle/>
        <a:p>
          <a:pPr>
            <a:buNone/>
          </a:pPr>
          <a:r>
            <a:rPr lang="en-GB" b="1" dirty="0"/>
            <a:t>Strategic Responsibilities:</a:t>
          </a:r>
        </a:p>
      </dgm:t>
    </dgm:pt>
    <dgm:pt modelId="{59F67EAC-5490-D64C-BA71-09AEE74C7ED8}" type="parTrans" cxnId="{3B12EFD9-1121-C94B-946A-C8029A13EB52}">
      <dgm:prSet/>
      <dgm:spPr/>
      <dgm:t>
        <a:bodyPr/>
        <a:lstStyle/>
        <a:p>
          <a:endParaRPr lang="en-GB"/>
        </a:p>
      </dgm:t>
    </dgm:pt>
    <dgm:pt modelId="{F11DEB16-CD36-AA46-96B6-288FF5ECB1F5}" type="sibTrans" cxnId="{3B12EFD9-1121-C94B-946A-C8029A13EB52}">
      <dgm:prSet/>
      <dgm:spPr/>
      <dgm:t>
        <a:bodyPr/>
        <a:lstStyle/>
        <a:p>
          <a:endParaRPr lang="en-GB"/>
        </a:p>
      </dgm:t>
    </dgm:pt>
    <dgm:pt modelId="{E9755FB0-F01B-4845-A38E-5733F8275F8B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GB" dirty="0"/>
        </a:p>
      </dgm:t>
    </dgm:pt>
    <dgm:pt modelId="{FA314EB1-D987-804B-8758-545E5F0D0EBE}" type="parTrans" cxnId="{78B8F6F4-7D20-8343-8FEC-8DB5DB0F967C}">
      <dgm:prSet/>
      <dgm:spPr/>
      <dgm:t>
        <a:bodyPr/>
        <a:lstStyle/>
        <a:p>
          <a:endParaRPr lang="en-GB"/>
        </a:p>
      </dgm:t>
    </dgm:pt>
    <dgm:pt modelId="{0FA4657A-C77C-8F4D-9809-4E204F46346C}" type="sibTrans" cxnId="{78B8F6F4-7D20-8343-8FEC-8DB5DB0F967C}">
      <dgm:prSet/>
      <dgm:spPr/>
      <dgm:t>
        <a:bodyPr/>
        <a:lstStyle/>
        <a:p>
          <a:endParaRPr lang="en-GB"/>
        </a:p>
      </dgm:t>
    </dgm:pt>
    <dgm:pt modelId="{1F90EDF5-07FB-7B4C-A6FC-AFCECA02FEAC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GB" dirty="0"/>
        </a:p>
      </dgm:t>
    </dgm:pt>
    <dgm:pt modelId="{6DCA2D18-002B-AF4C-8809-E044B200A2A7}" type="parTrans" cxnId="{879AF1C2-EB89-004F-8FB3-3716803D7A80}">
      <dgm:prSet/>
      <dgm:spPr/>
      <dgm:t>
        <a:bodyPr/>
        <a:lstStyle/>
        <a:p>
          <a:endParaRPr lang="en-GB"/>
        </a:p>
      </dgm:t>
    </dgm:pt>
    <dgm:pt modelId="{C6DF0A36-7E38-2841-BD53-37BE90724376}" type="sibTrans" cxnId="{879AF1C2-EB89-004F-8FB3-3716803D7A80}">
      <dgm:prSet/>
      <dgm:spPr/>
      <dgm:t>
        <a:bodyPr/>
        <a:lstStyle/>
        <a:p>
          <a:endParaRPr lang="en-GB"/>
        </a:p>
      </dgm:t>
    </dgm:pt>
    <dgm:pt modelId="{31032393-825B-E044-AFB6-ED911E825386}">
      <dgm:prSet phldrT="[Text]"/>
      <dgm:spPr/>
      <dgm:t>
        <a:bodyPr/>
        <a:lstStyle/>
        <a:p>
          <a:pPr>
            <a:buNone/>
          </a:pPr>
          <a:r>
            <a:rPr lang="en-GB" b="1" dirty="0"/>
            <a:t>Strategic Responsibilities:</a:t>
          </a:r>
        </a:p>
      </dgm:t>
    </dgm:pt>
    <dgm:pt modelId="{BFE46395-58E0-8842-94C1-090385EE6D9C}" type="parTrans" cxnId="{F4D5E955-835B-7544-954A-206BA9EE16E1}">
      <dgm:prSet/>
      <dgm:spPr/>
      <dgm:t>
        <a:bodyPr/>
        <a:lstStyle/>
        <a:p>
          <a:endParaRPr lang="en-GB"/>
        </a:p>
      </dgm:t>
    </dgm:pt>
    <dgm:pt modelId="{C05D938C-74C4-3A4B-8329-9D3178C9A3BC}" type="sibTrans" cxnId="{F4D5E955-835B-7544-954A-206BA9EE16E1}">
      <dgm:prSet/>
      <dgm:spPr/>
      <dgm:t>
        <a:bodyPr/>
        <a:lstStyle/>
        <a:p>
          <a:endParaRPr lang="en-GB"/>
        </a:p>
      </dgm:t>
    </dgm:pt>
    <dgm:pt modelId="{3A7B6D45-20EE-7A47-89BF-F8328E00537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dirty="0"/>
            <a:t>Insert</a:t>
          </a:r>
        </a:p>
      </dgm:t>
    </dgm:pt>
    <dgm:pt modelId="{72C8FA48-C2A1-1C43-A7BC-F5987DE60F71}" type="parTrans" cxnId="{6C021BAF-6398-F940-BE3C-C6DD51E23665}">
      <dgm:prSet/>
      <dgm:spPr/>
      <dgm:t>
        <a:bodyPr/>
        <a:lstStyle/>
        <a:p>
          <a:endParaRPr lang="en-GB"/>
        </a:p>
      </dgm:t>
    </dgm:pt>
    <dgm:pt modelId="{58DBF7C2-293C-AC44-BA63-D88D65F46506}" type="sibTrans" cxnId="{6C021BAF-6398-F940-BE3C-C6DD51E23665}">
      <dgm:prSet/>
      <dgm:spPr/>
      <dgm:t>
        <a:bodyPr/>
        <a:lstStyle/>
        <a:p>
          <a:endParaRPr lang="en-GB"/>
        </a:p>
      </dgm:t>
    </dgm:pt>
    <dgm:pt modelId="{6E37A1FD-1195-5C40-B5E3-942CC0BDC541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/>
        </a:p>
      </dgm:t>
    </dgm:pt>
    <dgm:pt modelId="{D654B51B-8E01-6046-A825-24D65073B786}" type="parTrans" cxnId="{A961F9B0-2D5D-0240-9657-08806B5F03F2}">
      <dgm:prSet/>
      <dgm:spPr/>
      <dgm:t>
        <a:bodyPr/>
        <a:lstStyle/>
        <a:p>
          <a:endParaRPr lang="en-GB"/>
        </a:p>
      </dgm:t>
    </dgm:pt>
    <dgm:pt modelId="{402D7D2F-801E-734A-B803-28C77235695F}" type="sibTrans" cxnId="{A961F9B0-2D5D-0240-9657-08806B5F03F2}">
      <dgm:prSet/>
      <dgm:spPr/>
      <dgm:t>
        <a:bodyPr/>
        <a:lstStyle/>
        <a:p>
          <a:endParaRPr lang="en-GB"/>
        </a:p>
      </dgm:t>
    </dgm:pt>
    <dgm:pt modelId="{F5AFABB2-7B6F-CD40-A6CF-C2CFF677123A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GB" b="1" dirty="0"/>
            <a:t>Operational Responsibilities:</a:t>
          </a:r>
        </a:p>
      </dgm:t>
    </dgm:pt>
    <dgm:pt modelId="{131287AE-0E13-644E-BAF5-F00E1C56AE38}" type="parTrans" cxnId="{61364C9F-166C-A443-830E-529780D8B3F2}">
      <dgm:prSet/>
      <dgm:spPr/>
      <dgm:t>
        <a:bodyPr/>
        <a:lstStyle/>
        <a:p>
          <a:endParaRPr lang="en-GB"/>
        </a:p>
      </dgm:t>
    </dgm:pt>
    <dgm:pt modelId="{C4B36983-716B-ED4A-B14D-9ECD769A6E0E}" type="sibTrans" cxnId="{61364C9F-166C-A443-830E-529780D8B3F2}">
      <dgm:prSet/>
      <dgm:spPr/>
      <dgm:t>
        <a:bodyPr/>
        <a:lstStyle/>
        <a:p>
          <a:endParaRPr lang="en-GB"/>
        </a:p>
      </dgm:t>
    </dgm:pt>
    <dgm:pt modelId="{E2349534-E80C-3449-9FC9-850C54125BCF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dirty="0"/>
            <a:t>Insert</a:t>
          </a:r>
        </a:p>
      </dgm:t>
    </dgm:pt>
    <dgm:pt modelId="{AAE435D5-1B7E-5140-8FFC-ABD077DF40F8}" type="parTrans" cxnId="{C21135D6-A951-2F4E-AFBB-E09DBB3446E3}">
      <dgm:prSet/>
      <dgm:spPr/>
      <dgm:t>
        <a:bodyPr/>
        <a:lstStyle/>
        <a:p>
          <a:endParaRPr lang="en-GB"/>
        </a:p>
      </dgm:t>
    </dgm:pt>
    <dgm:pt modelId="{B939F4AF-7177-A04E-97FB-01C848DBCEA8}" type="sibTrans" cxnId="{C21135D6-A951-2F4E-AFBB-E09DBB3446E3}">
      <dgm:prSet/>
      <dgm:spPr/>
      <dgm:t>
        <a:bodyPr/>
        <a:lstStyle/>
        <a:p>
          <a:endParaRPr lang="en-GB"/>
        </a:p>
      </dgm:t>
    </dgm:pt>
    <dgm:pt modelId="{D0FBA422-B0DA-984B-8541-9FC1EFC048BF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/>
        </a:p>
      </dgm:t>
    </dgm:pt>
    <dgm:pt modelId="{D44BB2E7-8302-1A4C-B5B9-6D9BF272B4DD}" type="parTrans" cxnId="{C20480D4-D4E5-1646-A2DA-920DBF7F3DC8}">
      <dgm:prSet/>
      <dgm:spPr/>
      <dgm:t>
        <a:bodyPr/>
        <a:lstStyle/>
        <a:p>
          <a:endParaRPr lang="en-GB"/>
        </a:p>
      </dgm:t>
    </dgm:pt>
    <dgm:pt modelId="{51810ED3-B35C-234C-BF28-479ED61E0486}" type="sibTrans" cxnId="{C20480D4-D4E5-1646-A2DA-920DBF7F3DC8}">
      <dgm:prSet/>
      <dgm:spPr/>
      <dgm:t>
        <a:bodyPr/>
        <a:lstStyle/>
        <a:p>
          <a:endParaRPr lang="en-GB"/>
        </a:p>
      </dgm:t>
    </dgm:pt>
    <dgm:pt modelId="{7225856E-74EB-9E4B-A94F-D2602BDE92B7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GB" b="1" dirty="0"/>
            <a:t>People Responsibilities:</a:t>
          </a:r>
        </a:p>
      </dgm:t>
    </dgm:pt>
    <dgm:pt modelId="{C7635DAA-4D44-D246-8BA3-64017B7EAB60}" type="parTrans" cxnId="{1B3E3358-14B9-9C4C-91EB-8E1548CD99F9}">
      <dgm:prSet/>
      <dgm:spPr/>
      <dgm:t>
        <a:bodyPr/>
        <a:lstStyle/>
        <a:p>
          <a:endParaRPr lang="en-GB"/>
        </a:p>
      </dgm:t>
    </dgm:pt>
    <dgm:pt modelId="{92863F3F-168F-4341-85E7-A3CA639A0455}" type="sibTrans" cxnId="{1B3E3358-14B9-9C4C-91EB-8E1548CD99F9}">
      <dgm:prSet/>
      <dgm:spPr/>
      <dgm:t>
        <a:bodyPr/>
        <a:lstStyle/>
        <a:p>
          <a:endParaRPr lang="en-GB"/>
        </a:p>
      </dgm:t>
    </dgm:pt>
    <dgm:pt modelId="{13EAB216-FFFD-0046-A595-453025892A81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dirty="0"/>
            <a:t>Insert</a:t>
          </a:r>
        </a:p>
      </dgm:t>
    </dgm:pt>
    <dgm:pt modelId="{9A66EE16-FDE2-2A48-AB1A-10A8777CBD8C}" type="parTrans" cxnId="{50F6B237-C45F-1A40-AC33-1E3E8210CC3E}">
      <dgm:prSet/>
      <dgm:spPr/>
      <dgm:t>
        <a:bodyPr/>
        <a:lstStyle/>
        <a:p>
          <a:endParaRPr lang="en-GB"/>
        </a:p>
      </dgm:t>
    </dgm:pt>
    <dgm:pt modelId="{1D75F346-83E5-E249-81F4-AAF58DF1686D}" type="sibTrans" cxnId="{50F6B237-C45F-1A40-AC33-1E3E8210CC3E}">
      <dgm:prSet/>
      <dgm:spPr/>
      <dgm:t>
        <a:bodyPr/>
        <a:lstStyle/>
        <a:p>
          <a:endParaRPr lang="en-GB"/>
        </a:p>
      </dgm:t>
    </dgm:pt>
    <dgm:pt modelId="{76043444-8037-BF4D-BD22-9420EE09DF46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/>
        </a:p>
      </dgm:t>
    </dgm:pt>
    <dgm:pt modelId="{40EF2011-1B4D-074F-9E3B-F41A868D8DF8}" type="parTrans" cxnId="{AEDF9E4C-3B6E-C14A-A9FE-1F5A8CB07D53}">
      <dgm:prSet/>
      <dgm:spPr/>
      <dgm:t>
        <a:bodyPr/>
        <a:lstStyle/>
        <a:p>
          <a:endParaRPr lang="en-GB"/>
        </a:p>
      </dgm:t>
    </dgm:pt>
    <dgm:pt modelId="{19246646-DB77-D246-A82C-3EAA970F3EC0}" type="sibTrans" cxnId="{AEDF9E4C-3B6E-C14A-A9FE-1F5A8CB07D53}">
      <dgm:prSet/>
      <dgm:spPr/>
      <dgm:t>
        <a:bodyPr/>
        <a:lstStyle/>
        <a:p>
          <a:endParaRPr lang="en-GB"/>
        </a:p>
      </dgm:t>
    </dgm:pt>
    <dgm:pt modelId="{B04BCC88-FE14-4C4E-96BF-E3778FD5AC16}">
      <dgm:prSet phldrT="[Text]"/>
      <dgm:spPr/>
      <dgm:t>
        <a:bodyPr/>
        <a:lstStyle/>
        <a:p>
          <a:endParaRPr lang="en-GB" dirty="0"/>
        </a:p>
      </dgm:t>
    </dgm:pt>
    <dgm:pt modelId="{50E5D2C0-46AA-254E-BC3A-572CE9285BBD}" type="parTrans" cxnId="{4C5FE97D-4DE5-AD45-A2F9-501080262AEF}">
      <dgm:prSet/>
      <dgm:spPr/>
      <dgm:t>
        <a:bodyPr/>
        <a:lstStyle/>
        <a:p>
          <a:endParaRPr lang="en-GB"/>
        </a:p>
      </dgm:t>
    </dgm:pt>
    <dgm:pt modelId="{21241AFC-66D6-9243-89F7-5094827B3CE8}" type="sibTrans" cxnId="{4C5FE97D-4DE5-AD45-A2F9-501080262AEF}">
      <dgm:prSet/>
      <dgm:spPr/>
      <dgm:t>
        <a:bodyPr/>
        <a:lstStyle/>
        <a:p>
          <a:endParaRPr lang="en-GB"/>
        </a:p>
      </dgm:t>
    </dgm:pt>
    <dgm:pt modelId="{F7EEF34B-252F-5C49-9CA6-BC2DDD1A8A88}">
      <dgm:prSet phldrT="[Text]"/>
      <dgm:spPr/>
      <dgm:t>
        <a:bodyPr/>
        <a:lstStyle/>
        <a:p>
          <a:r>
            <a:rPr lang="en-GB" b="1" dirty="0"/>
            <a:t>Position - Name</a:t>
          </a:r>
        </a:p>
      </dgm:t>
    </dgm:pt>
    <dgm:pt modelId="{77B9CBBC-4724-FC4F-921A-CFBF56E027EF}" type="parTrans" cxnId="{C662742F-0AB6-A040-9E2D-54E66F2A0057}">
      <dgm:prSet/>
      <dgm:spPr/>
      <dgm:t>
        <a:bodyPr/>
        <a:lstStyle/>
        <a:p>
          <a:endParaRPr lang="en-GB"/>
        </a:p>
      </dgm:t>
    </dgm:pt>
    <dgm:pt modelId="{9D6D342E-3E94-8D46-B094-DBB7C8D57BB7}" type="sibTrans" cxnId="{C662742F-0AB6-A040-9E2D-54E66F2A0057}">
      <dgm:prSet/>
      <dgm:spPr/>
      <dgm:t>
        <a:bodyPr/>
        <a:lstStyle/>
        <a:p>
          <a:endParaRPr lang="en-GB"/>
        </a:p>
      </dgm:t>
    </dgm:pt>
    <dgm:pt modelId="{BCD848AF-A470-7243-96DF-CC2AACBEA716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GB" dirty="0"/>
        </a:p>
      </dgm:t>
    </dgm:pt>
    <dgm:pt modelId="{2C5107F3-ECBB-BC4C-BF23-5A40FF8C8865}" type="parTrans" cxnId="{8C2401E6-1C01-8049-8A7D-F4CD34629CDF}">
      <dgm:prSet/>
      <dgm:spPr/>
      <dgm:t>
        <a:bodyPr/>
        <a:lstStyle/>
        <a:p>
          <a:endParaRPr lang="en-GB"/>
        </a:p>
      </dgm:t>
    </dgm:pt>
    <dgm:pt modelId="{A82E8690-CA1F-4248-AC80-6FCC92F60341}" type="sibTrans" cxnId="{8C2401E6-1C01-8049-8A7D-F4CD34629CDF}">
      <dgm:prSet/>
      <dgm:spPr/>
      <dgm:t>
        <a:bodyPr/>
        <a:lstStyle/>
        <a:p>
          <a:endParaRPr lang="en-GB"/>
        </a:p>
      </dgm:t>
    </dgm:pt>
    <dgm:pt modelId="{C504F8BE-76EC-FC43-8E94-78C1E1481AA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/>
        </a:p>
      </dgm:t>
    </dgm:pt>
    <dgm:pt modelId="{698252B8-F949-5F44-B986-6635E10AFAE5}" type="parTrans" cxnId="{CAC7D087-55C0-094F-A52E-8A769100C4CF}">
      <dgm:prSet/>
      <dgm:spPr/>
      <dgm:t>
        <a:bodyPr/>
        <a:lstStyle/>
        <a:p>
          <a:endParaRPr lang="en-GB"/>
        </a:p>
      </dgm:t>
    </dgm:pt>
    <dgm:pt modelId="{C36F2790-C549-0349-9423-F0FDA5A1E9C2}" type="sibTrans" cxnId="{CAC7D087-55C0-094F-A52E-8A769100C4CF}">
      <dgm:prSet/>
      <dgm:spPr/>
      <dgm:t>
        <a:bodyPr/>
        <a:lstStyle/>
        <a:p>
          <a:endParaRPr lang="en-GB"/>
        </a:p>
      </dgm:t>
    </dgm:pt>
    <dgm:pt modelId="{656B5EB9-939B-D74B-8E4A-FD33F4C3BB0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/>
        </a:p>
      </dgm:t>
    </dgm:pt>
    <dgm:pt modelId="{BF11F663-B33B-0041-91E8-AE0A83B14BD8}" type="parTrans" cxnId="{D31DEB7B-1EB7-344B-9D19-581ECFA4D35D}">
      <dgm:prSet/>
      <dgm:spPr/>
      <dgm:t>
        <a:bodyPr/>
        <a:lstStyle/>
        <a:p>
          <a:endParaRPr lang="en-GB"/>
        </a:p>
      </dgm:t>
    </dgm:pt>
    <dgm:pt modelId="{79120274-68FA-7049-9227-E625DEBCE68E}" type="sibTrans" cxnId="{D31DEB7B-1EB7-344B-9D19-581ECFA4D35D}">
      <dgm:prSet/>
      <dgm:spPr/>
      <dgm:t>
        <a:bodyPr/>
        <a:lstStyle/>
        <a:p>
          <a:endParaRPr lang="en-GB"/>
        </a:p>
      </dgm:t>
    </dgm:pt>
    <dgm:pt modelId="{7DEA4FC3-6078-AA4F-B2CA-711B001EEFF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dirty="0"/>
        </a:p>
      </dgm:t>
    </dgm:pt>
    <dgm:pt modelId="{07846DDB-F9B4-834F-AA6F-D167D19B5C5F}" type="parTrans" cxnId="{E0EEC01C-EB5F-2B42-A4A3-CF3B0BD5592F}">
      <dgm:prSet/>
      <dgm:spPr/>
      <dgm:t>
        <a:bodyPr/>
        <a:lstStyle/>
        <a:p>
          <a:endParaRPr lang="en-GB"/>
        </a:p>
      </dgm:t>
    </dgm:pt>
    <dgm:pt modelId="{1B9C5DF9-C90F-2546-B168-4189C7FA6A5E}" type="sibTrans" cxnId="{E0EEC01C-EB5F-2B42-A4A3-CF3B0BD5592F}">
      <dgm:prSet/>
      <dgm:spPr/>
      <dgm:t>
        <a:bodyPr/>
        <a:lstStyle/>
        <a:p>
          <a:endParaRPr lang="en-GB"/>
        </a:p>
      </dgm:t>
    </dgm:pt>
    <dgm:pt modelId="{069A377D-5EC1-6F41-8787-D61550343FA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br>
            <a:rPr lang="en-GB" dirty="0"/>
          </a:br>
          <a:r>
            <a:rPr lang="en-GB" dirty="0"/>
            <a:t> </a:t>
          </a:r>
        </a:p>
      </dgm:t>
    </dgm:pt>
    <dgm:pt modelId="{5E926A5F-E826-2A47-881F-430DF7A04BBF}" type="parTrans" cxnId="{11E26366-522C-6B48-9093-76637F3ABFF8}">
      <dgm:prSet/>
      <dgm:spPr/>
      <dgm:t>
        <a:bodyPr/>
        <a:lstStyle/>
        <a:p>
          <a:endParaRPr lang="en-GB"/>
        </a:p>
      </dgm:t>
    </dgm:pt>
    <dgm:pt modelId="{FCEC1C5E-7CDB-F243-9C01-A01BFE76B8A6}" type="sibTrans" cxnId="{11E26366-522C-6B48-9093-76637F3ABFF8}">
      <dgm:prSet/>
      <dgm:spPr/>
      <dgm:t>
        <a:bodyPr/>
        <a:lstStyle/>
        <a:p>
          <a:endParaRPr lang="en-GB"/>
        </a:p>
      </dgm:t>
    </dgm:pt>
    <dgm:pt modelId="{B4FCB754-92B2-DE44-B0BC-244F4DCFB9C6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GB" b="0" dirty="0"/>
        </a:p>
      </dgm:t>
    </dgm:pt>
    <dgm:pt modelId="{753B5CF5-88EA-2843-829C-F6178EFDB40B}" type="parTrans" cxnId="{FF232EDE-0A71-7141-BCC3-4EE1573D3424}">
      <dgm:prSet/>
      <dgm:spPr/>
      <dgm:t>
        <a:bodyPr/>
        <a:lstStyle/>
        <a:p>
          <a:endParaRPr lang="en-GB"/>
        </a:p>
      </dgm:t>
    </dgm:pt>
    <dgm:pt modelId="{B06CDBDE-E9C2-3747-86A5-5336509759C3}" type="sibTrans" cxnId="{FF232EDE-0A71-7141-BCC3-4EE1573D3424}">
      <dgm:prSet/>
      <dgm:spPr/>
      <dgm:t>
        <a:bodyPr/>
        <a:lstStyle/>
        <a:p>
          <a:endParaRPr lang="en-GB"/>
        </a:p>
      </dgm:t>
    </dgm:pt>
    <dgm:pt modelId="{2A57E88E-BF9C-0544-8B5F-AE5985FDAA49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179A91EF-614C-A242-B742-F79239BC69FD}" type="parTrans" cxnId="{0059D859-9FDF-2F4A-85E2-2BB793B712AD}">
      <dgm:prSet/>
      <dgm:spPr/>
      <dgm:t>
        <a:bodyPr/>
        <a:lstStyle/>
        <a:p>
          <a:endParaRPr lang="en-GB"/>
        </a:p>
      </dgm:t>
    </dgm:pt>
    <dgm:pt modelId="{68AAB291-C7C6-D748-AAE6-297C726029C0}" type="sibTrans" cxnId="{0059D859-9FDF-2F4A-85E2-2BB793B712AD}">
      <dgm:prSet/>
      <dgm:spPr/>
      <dgm:t>
        <a:bodyPr/>
        <a:lstStyle/>
        <a:p>
          <a:endParaRPr lang="en-GB"/>
        </a:p>
      </dgm:t>
    </dgm:pt>
    <dgm:pt modelId="{FD95018F-148F-8C4D-812A-DFF188FF667A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4DCD28BD-AD4C-2647-93AF-541B8B5DFCA2}" type="parTrans" cxnId="{69220423-3586-2746-92B0-8AA72F6FA9B6}">
      <dgm:prSet/>
      <dgm:spPr/>
      <dgm:t>
        <a:bodyPr/>
        <a:lstStyle/>
        <a:p>
          <a:endParaRPr lang="en-GB"/>
        </a:p>
      </dgm:t>
    </dgm:pt>
    <dgm:pt modelId="{D7A762B8-6233-8646-B8EE-D35EBC5DA93F}" type="sibTrans" cxnId="{69220423-3586-2746-92B0-8AA72F6FA9B6}">
      <dgm:prSet/>
      <dgm:spPr/>
      <dgm:t>
        <a:bodyPr/>
        <a:lstStyle/>
        <a:p>
          <a:endParaRPr lang="en-GB"/>
        </a:p>
      </dgm:t>
    </dgm:pt>
    <dgm:pt modelId="{D7422B06-3F4A-104F-B9D9-DCF72B978FE6}">
      <dgm:prSet/>
      <dgm:spPr/>
      <dgm:t>
        <a:bodyPr/>
        <a:lstStyle/>
        <a:p>
          <a:pPr>
            <a:buNone/>
          </a:pPr>
          <a:r>
            <a:rPr lang="en-GB" b="1"/>
            <a:t>Operational Responsibilities:</a:t>
          </a:r>
          <a:endParaRPr lang="en-GB" b="1" dirty="0"/>
        </a:p>
      </dgm:t>
    </dgm:pt>
    <dgm:pt modelId="{B4A985BC-E0C2-FB40-8651-64733F688384}" type="parTrans" cxnId="{B7327428-CAB1-BF46-A8B2-C0B38CD4E038}">
      <dgm:prSet/>
      <dgm:spPr/>
      <dgm:t>
        <a:bodyPr/>
        <a:lstStyle/>
        <a:p>
          <a:endParaRPr lang="en-GB"/>
        </a:p>
      </dgm:t>
    </dgm:pt>
    <dgm:pt modelId="{8004C804-11D4-2E4A-A99C-E14E5D577F74}" type="sibTrans" cxnId="{B7327428-CAB1-BF46-A8B2-C0B38CD4E038}">
      <dgm:prSet/>
      <dgm:spPr/>
      <dgm:t>
        <a:bodyPr/>
        <a:lstStyle/>
        <a:p>
          <a:endParaRPr lang="en-GB"/>
        </a:p>
      </dgm:t>
    </dgm:pt>
    <dgm:pt modelId="{12485856-01BE-474D-8002-0A51D2758613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2B19A26A-845C-6343-8E7F-A71C94966FD9}" type="parTrans" cxnId="{68A6007C-9E4C-8B4B-89F8-47A673DC85EE}">
      <dgm:prSet/>
      <dgm:spPr/>
      <dgm:t>
        <a:bodyPr/>
        <a:lstStyle/>
        <a:p>
          <a:endParaRPr lang="en-GB"/>
        </a:p>
      </dgm:t>
    </dgm:pt>
    <dgm:pt modelId="{798BA094-7B1B-3246-B199-449532324EA6}" type="sibTrans" cxnId="{68A6007C-9E4C-8B4B-89F8-47A673DC85EE}">
      <dgm:prSet/>
      <dgm:spPr/>
      <dgm:t>
        <a:bodyPr/>
        <a:lstStyle/>
        <a:p>
          <a:endParaRPr lang="en-GB"/>
        </a:p>
      </dgm:t>
    </dgm:pt>
    <dgm:pt modelId="{FB088B5A-B38D-FA46-9898-B79328414F86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CD7696DE-66EE-B14C-8E41-F08BB3925C1A}" type="parTrans" cxnId="{1E1E3C48-0553-6F45-AE61-930F1EFF9A87}">
      <dgm:prSet/>
      <dgm:spPr/>
      <dgm:t>
        <a:bodyPr/>
        <a:lstStyle/>
        <a:p>
          <a:endParaRPr lang="en-GB"/>
        </a:p>
      </dgm:t>
    </dgm:pt>
    <dgm:pt modelId="{E1489C42-F839-964B-A43E-F2B6BE8B06A4}" type="sibTrans" cxnId="{1E1E3C48-0553-6F45-AE61-930F1EFF9A87}">
      <dgm:prSet/>
      <dgm:spPr/>
      <dgm:t>
        <a:bodyPr/>
        <a:lstStyle/>
        <a:p>
          <a:endParaRPr lang="en-GB"/>
        </a:p>
      </dgm:t>
    </dgm:pt>
    <dgm:pt modelId="{2B54AA6F-AD39-B741-A614-D4123F0D22D5}">
      <dgm:prSet/>
      <dgm:spPr/>
      <dgm:t>
        <a:bodyPr/>
        <a:lstStyle/>
        <a:p>
          <a:pPr>
            <a:buNone/>
          </a:pPr>
          <a:r>
            <a:rPr lang="en-GB" b="1"/>
            <a:t>People Responsibilities:</a:t>
          </a:r>
          <a:endParaRPr lang="en-GB" b="1" dirty="0"/>
        </a:p>
      </dgm:t>
    </dgm:pt>
    <dgm:pt modelId="{EECC852D-D9F6-8645-8A8A-28B74A96F49F}" type="parTrans" cxnId="{C0374C40-8C3D-EE44-92E2-CF8B7FCE33E5}">
      <dgm:prSet/>
      <dgm:spPr/>
      <dgm:t>
        <a:bodyPr/>
        <a:lstStyle/>
        <a:p>
          <a:endParaRPr lang="en-GB"/>
        </a:p>
      </dgm:t>
    </dgm:pt>
    <dgm:pt modelId="{4BD39894-9D66-354B-9BBF-61CCA43A24D9}" type="sibTrans" cxnId="{C0374C40-8C3D-EE44-92E2-CF8B7FCE33E5}">
      <dgm:prSet/>
      <dgm:spPr/>
      <dgm:t>
        <a:bodyPr/>
        <a:lstStyle/>
        <a:p>
          <a:endParaRPr lang="en-GB"/>
        </a:p>
      </dgm:t>
    </dgm:pt>
    <dgm:pt modelId="{A121F4CB-772B-8442-8718-BC15CC0F562C}">
      <dgm:prSet/>
      <dgm:spPr/>
      <dgm:t>
        <a:bodyPr/>
        <a:lstStyle/>
        <a:p>
          <a:pPr>
            <a:buNone/>
          </a:pPr>
          <a:r>
            <a:rPr lang="en-GB" dirty="0"/>
            <a:t>Insert</a:t>
          </a:r>
        </a:p>
      </dgm:t>
    </dgm:pt>
    <dgm:pt modelId="{022A25F8-5681-5A4C-8E98-5C03C5A31507}" type="parTrans" cxnId="{DCCBFB8B-C1CF-6340-A92F-406A470FE511}">
      <dgm:prSet/>
      <dgm:spPr/>
      <dgm:t>
        <a:bodyPr/>
        <a:lstStyle/>
        <a:p>
          <a:endParaRPr lang="en-GB"/>
        </a:p>
      </dgm:t>
    </dgm:pt>
    <dgm:pt modelId="{1DAFA041-80CF-5D40-8459-2A8C19861334}" type="sibTrans" cxnId="{DCCBFB8B-C1CF-6340-A92F-406A470FE511}">
      <dgm:prSet/>
      <dgm:spPr/>
      <dgm:t>
        <a:bodyPr/>
        <a:lstStyle/>
        <a:p>
          <a:endParaRPr lang="en-GB"/>
        </a:p>
      </dgm:t>
    </dgm:pt>
    <dgm:pt modelId="{D037E3D2-40A8-4E44-A8C6-B20FE55FEFEA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54B238C0-4EB6-EB49-84CB-339D2E37F1A9}" type="parTrans" cxnId="{F823FE9D-640E-4B4A-949A-F4AA43273C78}">
      <dgm:prSet/>
      <dgm:spPr/>
      <dgm:t>
        <a:bodyPr/>
        <a:lstStyle/>
        <a:p>
          <a:endParaRPr lang="en-GB"/>
        </a:p>
      </dgm:t>
    </dgm:pt>
    <dgm:pt modelId="{419A5B44-5740-B54A-A610-1D1727AC3DE3}" type="sibTrans" cxnId="{F823FE9D-640E-4B4A-949A-F4AA43273C78}">
      <dgm:prSet/>
      <dgm:spPr/>
      <dgm:t>
        <a:bodyPr/>
        <a:lstStyle/>
        <a:p>
          <a:endParaRPr lang="en-GB"/>
        </a:p>
      </dgm:t>
    </dgm:pt>
    <dgm:pt modelId="{8A0B5413-AF26-B543-957F-1B3F09A77936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E412C379-7350-E743-BACE-796CD0F19073}" type="parTrans" cxnId="{95627F23-9F5D-004F-AA71-1C7B05DDD5E2}">
      <dgm:prSet/>
      <dgm:spPr/>
      <dgm:t>
        <a:bodyPr/>
        <a:lstStyle/>
        <a:p>
          <a:endParaRPr lang="en-GB"/>
        </a:p>
      </dgm:t>
    </dgm:pt>
    <dgm:pt modelId="{E2DCF4B0-7A1E-4345-A67A-77935F5614A9}" type="sibTrans" cxnId="{95627F23-9F5D-004F-AA71-1C7B05DDD5E2}">
      <dgm:prSet/>
      <dgm:spPr/>
      <dgm:t>
        <a:bodyPr/>
        <a:lstStyle/>
        <a:p>
          <a:endParaRPr lang="en-GB"/>
        </a:p>
      </dgm:t>
    </dgm:pt>
    <dgm:pt modelId="{A56C2227-7E6C-474A-92EF-FED9B4B337CD}">
      <dgm:prSet/>
      <dgm:spPr/>
      <dgm:t>
        <a:bodyPr/>
        <a:lstStyle/>
        <a:p>
          <a:pPr>
            <a:buNone/>
          </a:pPr>
          <a:r>
            <a:rPr lang="en-GB" b="1"/>
            <a:t>Operational Responsibilities:</a:t>
          </a:r>
          <a:endParaRPr lang="en-GB" b="1" dirty="0"/>
        </a:p>
      </dgm:t>
    </dgm:pt>
    <dgm:pt modelId="{AB2EB637-83F1-1B4B-8101-894D3ABE3C3D}" type="parTrans" cxnId="{73C90023-4E47-7649-9407-BE70C705941E}">
      <dgm:prSet/>
      <dgm:spPr/>
      <dgm:t>
        <a:bodyPr/>
        <a:lstStyle/>
        <a:p>
          <a:endParaRPr lang="en-GB"/>
        </a:p>
      </dgm:t>
    </dgm:pt>
    <dgm:pt modelId="{BFF61215-1040-3C4F-A003-53921CBD2431}" type="sibTrans" cxnId="{73C90023-4E47-7649-9407-BE70C705941E}">
      <dgm:prSet/>
      <dgm:spPr/>
      <dgm:t>
        <a:bodyPr/>
        <a:lstStyle/>
        <a:p>
          <a:endParaRPr lang="en-GB"/>
        </a:p>
      </dgm:t>
    </dgm:pt>
    <dgm:pt modelId="{1B5A33DC-5A53-D840-8689-260800F7CAC9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4BD54A7D-D973-A440-A083-E762313BD8AC}" type="parTrans" cxnId="{763F9990-F499-1643-8B0A-4B8C8D3E72CE}">
      <dgm:prSet/>
      <dgm:spPr/>
      <dgm:t>
        <a:bodyPr/>
        <a:lstStyle/>
        <a:p>
          <a:endParaRPr lang="en-GB"/>
        </a:p>
      </dgm:t>
    </dgm:pt>
    <dgm:pt modelId="{24AD8AF3-5BB9-C24C-B3C8-9EFF50B92056}" type="sibTrans" cxnId="{763F9990-F499-1643-8B0A-4B8C8D3E72CE}">
      <dgm:prSet/>
      <dgm:spPr/>
      <dgm:t>
        <a:bodyPr/>
        <a:lstStyle/>
        <a:p>
          <a:endParaRPr lang="en-GB"/>
        </a:p>
      </dgm:t>
    </dgm:pt>
    <dgm:pt modelId="{21AE3C88-5AB8-B24A-BC7C-29C77A9B2466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C3F32BAD-7307-2545-8C51-DF8D5D3F690A}" type="parTrans" cxnId="{7F6E731E-EB4E-854F-882B-DC5EB004E013}">
      <dgm:prSet/>
      <dgm:spPr/>
      <dgm:t>
        <a:bodyPr/>
        <a:lstStyle/>
        <a:p>
          <a:endParaRPr lang="en-GB"/>
        </a:p>
      </dgm:t>
    </dgm:pt>
    <dgm:pt modelId="{871C4AF1-7F3F-7F40-A930-7482EA0A2459}" type="sibTrans" cxnId="{7F6E731E-EB4E-854F-882B-DC5EB004E013}">
      <dgm:prSet/>
      <dgm:spPr/>
      <dgm:t>
        <a:bodyPr/>
        <a:lstStyle/>
        <a:p>
          <a:endParaRPr lang="en-GB"/>
        </a:p>
      </dgm:t>
    </dgm:pt>
    <dgm:pt modelId="{ED232E5A-DBE1-2E4A-AE25-310E17099048}">
      <dgm:prSet/>
      <dgm:spPr/>
      <dgm:t>
        <a:bodyPr/>
        <a:lstStyle/>
        <a:p>
          <a:pPr>
            <a:buNone/>
          </a:pPr>
          <a:r>
            <a:rPr lang="en-GB" b="1"/>
            <a:t>People Responsibilities:</a:t>
          </a:r>
          <a:endParaRPr lang="en-GB" b="1" dirty="0"/>
        </a:p>
      </dgm:t>
    </dgm:pt>
    <dgm:pt modelId="{265DE9D9-E4E0-134E-9512-59D434C9EB95}" type="parTrans" cxnId="{09800446-AF3A-F047-B676-33D2B0661520}">
      <dgm:prSet/>
      <dgm:spPr/>
      <dgm:t>
        <a:bodyPr/>
        <a:lstStyle/>
        <a:p>
          <a:endParaRPr lang="en-GB"/>
        </a:p>
      </dgm:t>
    </dgm:pt>
    <dgm:pt modelId="{F527CD76-190E-9C45-BBEB-573AD8AB2201}" type="sibTrans" cxnId="{09800446-AF3A-F047-B676-33D2B0661520}">
      <dgm:prSet/>
      <dgm:spPr/>
      <dgm:t>
        <a:bodyPr/>
        <a:lstStyle/>
        <a:p>
          <a:endParaRPr lang="en-GB"/>
        </a:p>
      </dgm:t>
    </dgm:pt>
    <dgm:pt modelId="{A37120D3-9334-4647-81B3-D861D9D99E33}">
      <dgm:prSet/>
      <dgm:spPr/>
      <dgm:t>
        <a:bodyPr/>
        <a:lstStyle/>
        <a:p>
          <a:pPr>
            <a:buNone/>
          </a:pPr>
          <a:r>
            <a:rPr lang="en-GB" dirty="0"/>
            <a:t>Insert</a:t>
          </a:r>
        </a:p>
      </dgm:t>
    </dgm:pt>
    <dgm:pt modelId="{D83B8752-6925-F049-A6F6-B30C12191F78}" type="parTrans" cxnId="{FEAFF733-321F-1C4A-ADF8-4B7C3B16D508}">
      <dgm:prSet/>
      <dgm:spPr/>
      <dgm:t>
        <a:bodyPr/>
        <a:lstStyle/>
        <a:p>
          <a:endParaRPr lang="en-GB"/>
        </a:p>
      </dgm:t>
    </dgm:pt>
    <dgm:pt modelId="{3463EEA4-CE9A-304C-A76F-341F3E2C9F82}" type="sibTrans" cxnId="{FEAFF733-321F-1C4A-ADF8-4B7C3B16D508}">
      <dgm:prSet/>
      <dgm:spPr/>
      <dgm:t>
        <a:bodyPr/>
        <a:lstStyle/>
        <a:p>
          <a:endParaRPr lang="en-GB"/>
        </a:p>
      </dgm:t>
    </dgm:pt>
    <dgm:pt modelId="{A5AF0C0C-526D-F74E-AFEC-3946FD366C69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FB656CB5-9C40-3048-A5B9-288FACD01900}" type="parTrans" cxnId="{3772922F-7EFB-1040-AA08-4683D009390E}">
      <dgm:prSet/>
      <dgm:spPr/>
      <dgm:t>
        <a:bodyPr/>
        <a:lstStyle/>
        <a:p>
          <a:endParaRPr lang="en-GB"/>
        </a:p>
      </dgm:t>
    </dgm:pt>
    <dgm:pt modelId="{636976F9-2C9B-864D-8A55-ED1A6F19A9BF}" type="sibTrans" cxnId="{3772922F-7EFB-1040-AA08-4683D009390E}">
      <dgm:prSet/>
      <dgm:spPr/>
      <dgm:t>
        <a:bodyPr/>
        <a:lstStyle/>
        <a:p>
          <a:endParaRPr lang="en-GB"/>
        </a:p>
      </dgm:t>
    </dgm:pt>
    <dgm:pt modelId="{88B3AA4D-0217-BD4C-B529-CE8A783F21BA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E39F0EE1-5CDE-E742-9508-5D774CD95430}" type="parTrans" cxnId="{CF43B284-A809-CB49-9F82-AFAC3EDDF0ED}">
      <dgm:prSet/>
      <dgm:spPr/>
      <dgm:t>
        <a:bodyPr/>
        <a:lstStyle/>
        <a:p>
          <a:endParaRPr lang="en-GB"/>
        </a:p>
      </dgm:t>
    </dgm:pt>
    <dgm:pt modelId="{858E1BBA-A1CC-DD43-979E-A9FB4D3BD376}" type="sibTrans" cxnId="{CF43B284-A809-CB49-9F82-AFAC3EDDF0ED}">
      <dgm:prSet/>
      <dgm:spPr/>
      <dgm:t>
        <a:bodyPr/>
        <a:lstStyle/>
        <a:p>
          <a:endParaRPr lang="en-GB"/>
        </a:p>
      </dgm:t>
    </dgm:pt>
    <dgm:pt modelId="{CB2545A6-852F-A747-897F-A4163D9833C7}">
      <dgm:prSet/>
      <dgm:spPr/>
      <dgm:t>
        <a:bodyPr/>
        <a:lstStyle/>
        <a:p>
          <a:pPr>
            <a:buNone/>
          </a:pPr>
          <a:r>
            <a:rPr lang="en-GB" b="1"/>
            <a:t>Operational Responsibilities:</a:t>
          </a:r>
          <a:endParaRPr lang="en-GB" b="1" dirty="0"/>
        </a:p>
      </dgm:t>
    </dgm:pt>
    <dgm:pt modelId="{26680EB2-3623-EE43-B526-F8B0517428F2}" type="parTrans" cxnId="{C4A1AB57-49E6-C240-A1D2-CDE55DBB36BA}">
      <dgm:prSet/>
      <dgm:spPr/>
      <dgm:t>
        <a:bodyPr/>
        <a:lstStyle/>
        <a:p>
          <a:endParaRPr lang="en-GB"/>
        </a:p>
      </dgm:t>
    </dgm:pt>
    <dgm:pt modelId="{B1C0F00D-472E-854D-AB80-EAE0E2D7736C}" type="sibTrans" cxnId="{C4A1AB57-49E6-C240-A1D2-CDE55DBB36BA}">
      <dgm:prSet/>
      <dgm:spPr/>
      <dgm:t>
        <a:bodyPr/>
        <a:lstStyle/>
        <a:p>
          <a:endParaRPr lang="en-GB"/>
        </a:p>
      </dgm:t>
    </dgm:pt>
    <dgm:pt modelId="{305A9EC1-6781-F347-A449-C840B97F5E6C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9A777976-2544-2842-812D-FE98FD6EB25C}" type="parTrans" cxnId="{EF803A10-748D-3F42-8BD4-944F32F77BCF}">
      <dgm:prSet/>
      <dgm:spPr/>
      <dgm:t>
        <a:bodyPr/>
        <a:lstStyle/>
        <a:p>
          <a:endParaRPr lang="en-GB"/>
        </a:p>
      </dgm:t>
    </dgm:pt>
    <dgm:pt modelId="{3034F91B-2447-E845-9DE1-1472D2831ABF}" type="sibTrans" cxnId="{EF803A10-748D-3F42-8BD4-944F32F77BCF}">
      <dgm:prSet/>
      <dgm:spPr/>
      <dgm:t>
        <a:bodyPr/>
        <a:lstStyle/>
        <a:p>
          <a:endParaRPr lang="en-GB"/>
        </a:p>
      </dgm:t>
    </dgm:pt>
    <dgm:pt modelId="{B6FFF06F-C4A4-3F4E-8695-1E16AFE6AFE7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9F7AE05C-3279-ED42-AD2D-FD26768ABFFE}" type="parTrans" cxnId="{C248F053-8BD9-FD4D-BD32-B9F84705D057}">
      <dgm:prSet/>
      <dgm:spPr/>
      <dgm:t>
        <a:bodyPr/>
        <a:lstStyle/>
        <a:p>
          <a:endParaRPr lang="en-GB"/>
        </a:p>
      </dgm:t>
    </dgm:pt>
    <dgm:pt modelId="{A0516366-C989-3445-8DD4-E2E058219ED6}" type="sibTrans" cxnId="{C248F053-8BD9-FD4D-BD32-B9F84705D057}">
      <dgm:prSet/>
      <dgm:spPr/>
      <dgm:t>
        <a:bodyPr/>
        <a:lstStyle/>
        <a:p>
          <a:endParaRPr lang="en-GB"/>
        </a:p>
      </dgm:t>
    </dgm:pt>
    <dgm:pt modelId="{9C334712-507F-2D41-8E9D-30D857373881}">
      <dgm:prSet/>
      <dgm:spPr/>
      <dgm:t>
        <a:bodyPr/>
        <a:lstStyle/>
        <a:p>
          <a:pPr>
            <a:buNone/>
          </a:pPr>
          <a:r>
            <a:rPr lang="en-GB" b="1"/>
            <a:t>People Responsibilities:</a:t>
          </a:r>
          <a:endParaRPr lang="en-GB" b="1" dirty="0"/>
        </a:p>
      </dgm:t>
    </dgm:pt>
    <dgm:pt modelId="{0ACAF0E4-E626-4C46-B95F-1E8688A3A651}" type="parTrans" cxnId="{5823E7FB-0864-7B42-9910-06BC0DE62C33}">
      <dgm:prSet/>
      <dgm:spPr/>
      <dgm:t>
        <a:bodyPr/>
        <a:lstStyle/>
        <a:p>
          <a:endParaRPr lang="en-GB"/>
        </a:p>
      </dgm:t>
    </dgm:pt>
    <dgm:pt modelId="{4C0E4D23-732C-D349-B154-3B7FF103BBFE}" type="sibTrans" cxnId="{5823E7FB-0864-7B42-9910-06BC0DE62C33}">
      <dgm:prSet/>
      <dgm:spPr/>
      <dgm:t>
        <a:bodyPr/>
        <a:lstStyle/>
        <a:p>
          <a:endParaRPr lang="en-GB"/>
        </a:p>
      </dgm:t>
    </dgm:pt>
    <dgm:pt modelId="{E7115473-ECC8-0C43-A1A6-FFDF889991FF}">
      <dgm:prSet/>
      <dgm:spPr/>
      <dgm:t>
        <a:bodyPr/>
        <a:lstStyle/>
        <a:p>
          <a:pPr>
            <a:buNone/>
          </a:pPr>
          <a:r>
            <a:rPr lang="en-GB" dirty="0"/>
            <a:t>Insert</a:t>
          </a:r>
        </a:p>
      </dgm:t>
    </dgm:pt>
    <dgm:pt modelId="{EEC05A8F-20DA-C24C-86AD-D4E9FA7EDB76}" type="parTrans" cxnId="{4489E220-B2CF-254F-8FB6-161E8F017A74}">
      <dgm:prSet/>
      <dgm:spPr/>
      <dgm:t>
        <a:bodyPr/>
        <a:lstStyle/>
        <a:p>
          <a:endParaRPr lang="en-GB"/>
        </a:p>
      </dgm:t>
    </dgm:pt>
    <dgm:pt modelId="{542DE2BF-922F-E548-BBFF-47B8DA2394B3}" type="sibTrans" cxnId="{4489E220-B2CF-254F-8FB6-161E8F017A74}">
      <dgm:prSet/>
      <dgm:spPr/>
      <dgm:t>
        <a:bodyPr/>
        <a:lstStyle/>
        <a:p>
          <a:endParaRPr lang="en-GB"/>
        </a:p>
      </dgm:t>
    </dgm:pt>
    <dgm:pt modelId="{D7E68649-A749-954B-9391-9474B00F4A16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69CB1FC3-EE62-E44C-99A9-E5CF731B53EE}" type="parTrans" cxnId="{ADCBF1BD-B1B1-B148-AAAB-DDE6668049C1}">
      <dgm:prSet/>
      <dgm:spPr/>
      <dgm:t>
        <a:bodyPr/>
        <a:lstStyle/>
        <a:p>
          <a:endParaRPr lang="en-GB"/>
        </a:p>
      </dgm:t>
    </dgm:pt>
    <dgm:pt modelId="{967E4DA1-8748-9A4F-8E25-1E8336E077D7}" type="sibTrans" cxnId="{ADCBF1BD-B1B1-B148-AAAB-DDE6668049C1}">
      <dgm:prSet/>
      <dgm:spPr/>
      <dgm:t>
        <a:bodyPr/>
        <a:lstStyle/>
        <a:p>
          <a:endParaRPr lang="en-GB"/>
        </a:p>
      </dgm:t>
    </dgm:pt>
    <dgm:pt modelId="{4F589603-2D03-C54F-9EDA-D8C755DB4222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0965B79B-906A-044E-9878-A6B8FCA9FD0E}" type="parTrans" cxnId="{D1091585-014D-174E-BE0E-164EF1FD2222}">
      <dgm:prSet/>
      <dgm:spPr/>
      <dgm:t>
        <a:bodyPr/>
        <a:lstStyle/>
        <a:p>
          <a:endParaRPr lang="en-GB"/>
        </a:p>
      </dgm:t>
    </dgm:pt>
    <dgm:pt modelId="{8C6E1BFE-30C5-F843-94C4-72FB86C77665}" type="sibTrans" cxnId="{D1091585-014D-174E-BE0E-164EF1FD2222}">
      <dgm:prSet/>
      <dgm:spPr/>
      <dgm:t>
        <a:bodyPr/>
        <a:lstStyle/>
        <a:p>
          <a:endParaRPr lang="en-GB"/>
        </a:p>
      </dgm:t>
    </dgm:pt>
    <dgm:pt modelId="{C0B5F05C-59DD-A445-B41F-EF68C2C813AC}">
      <dgm:prSet/>
      <dgm:spPr/>
      <dgm:t>
        <a:bodyPr/>
        <a:lstStyle/>
        <a:p>
          <a:pPr>
            <a:buNone/>
          </a:pPr>
          <a:r>
            <a:rPr lang="en-GB" b="1"/>
            <a:t>Operational Responsibilities:</a:t>
          </a:r>
          <a:endParaRPr lang="en-GB" b="1" dirty="0"/>
        </a:p>
      </dgm:t>
    </dgm:pt>
    <dgm:pt modelId="{E9D0591E-CB73-FD4B-ABD4-E0B4C08F9BAA}" type="parTrans" cxnId="{78948F68-39E4-ED45-8854-E169347241F5}">
      <dgm:prSet/>
      <dgm:spPr/>
      <dgm:t>
        <a:bodyPr/>
        <a:lstStyle/>
        <a:p>
          <a:endParaRPr lang="en-GB"/>
        </a:p>
      </dgm:t>
    </dgm:pt>
    <dgm:pt modelId="{728F4CEF-311A-3244-8A4D-147C0B3FE1E4}" type="sibTrans" cxnId="{78948F68-39E4-ED45-8854-E169347241F5}">
      <dgm:prSet/>
      <dgm:spPr/>
      <dgm:t>
        <a:bodyPr/>
        <a:lstStyle/>
        <a:p>
          <a:endParaRPr lang="en-GB"/>
        </a:p>
      </dgm:t>
    </dgm:pt>
    <dgm:pt modelId="{D98F5210-36FD-5E42-8260-611DF4A0D968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D4AD1F0A-B6B6-F241-B4DA-A60EFB404015}" type="parTrans" cxnId="{2B37480E-0178-8546-AC05-536CBABC87D4}">
      <dgm:prSet/>
      <dgm:spPr/>
      <dgm:t>
        <a:bodyPr/>
        <a:lstStyle/>
        <a:p>
          <a:endParaRPr lang="en-GB"/>
        </a:p>
      </dgm:t>
    </dgm:pt>
    <dgm:pt modelId="{3DE4B9FC-1DDC-A04D-9F40-DD6351B30D90}" type="sibTrans" cxnId="{2B37480E-0178-8546-AC05-536CBABC87D4}">
      <dgm:prSet/>
      <dgm:spPr/>
      <dgm:t>
        <a:bodyPr/>
        <a:lstStyle/>
        <a:p>
          <a:endParaRPr lang="en-GB"/>
        </a:p>
      </dgm:t>
    </dgm:pt>
    <dgm:pt modelId="{4C0BCC55-5561-6D45-BE78-5DDC33EB99B0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A520758F-17C7-8440-A215-592EA86EB82A}" type="parTrans" cxnId="{D072573D-5B3D-1043-8A1D-CE0CAD7BC684}">
      <dgm:prSet/>
      <dgm:spPr/>
      <dgm:t>
        <a:bodyPr/>
        <a:lstStyle/>
        <a:p>
          <a:endParaRPr lang="en-GB"/>
        </a:p>
      </dgm:t>
    </dgm:pt>
    <dgm:pt modelId="{F14F5815-1B73-B54F-AABB-6A6742325BE6}" type="sibTrans" cxnId="{D072573D-5B3D-1043-8A1D-CE0CAD7BC684}">
      <dgm:prSet/>
      <dgm:spPr/>
      <dgm:t>
        <a:bodyPr/>
        <a:lstStyle/>
        <a:p>
          <a:endParaRPr lang="en-GB"/>
        </a:p>
      </dgm:t>
    </dgm:pt>
    <dgm:pt modelId="{64DF4076-4695-6B49-8BB9-B3579A157D1E}">
      <dgm:prSet/>
      <dgm:spPr/>
      <dgm:t>
        <a:bodyPr/>
        <a:lstStyle/>
        <a:p>
          <a:pPr>
            <a:buNone/>
          </a:pPr>
          <a:r>
            <a:rPr lang="en-GB" b="1"/>
            <a:t>People Responsibilities:</a:t>
          </a:r>
          <a:endParaRPr lang="en-GB" b="1" dirty="0"/>
        </a:p>
      </dgm:t>
    </dgm:pt>
    <dgm:pt modelId="{90F6D2C0-A2B9-374B-A8CE-3B3CC733CCCD}" type="parTrans" cxnId="{83FF44C5-79D0-CC46-9771-966FDBE00008}">
      <dgm:prSet/>
      <dgm:spPr/>
      <dgm:t>
        <a:bodyPr/>
        <a:lstStyle/>
        <a:p>
          <a:endParaRPr lang="en-GB"/>
        </a:p>
      </dgm:t>
    </dgm:pt>
    <dgm:pt modelId="{E49D811F-D4EB-F045-B6C9-109F053D0A75}" type="sibTrans" cxnId="{83FF44C5-79D0-CC46-9771-966FDBE00008}">
      <dgm:prSet/>
      <dgm:spPr/>
      <dgm:t>
        <a:bodyPr/>
        <a:lstStyle/>
        <a:p>
          <a:endParaRPr lang="en-GB"/>
        </a:p>
      </dgm:t>
    </dgm:pt>
    <dgm:pt modelId="{0F092E14-3E7C-5044-9233-B1786E01030D}">
      <dgm:prSet/>
      <dgm:spPr/>
      <dgm:t>
        <a:bodyPr/>
        <a:lstStyle/>
        <a:p>
          <a:pPr>
            <a:buNone/>
          </a:pPr>
          <a:r>
            <a:rPr lang="en-GB" dirty="0"/>
            <a:t>Insert</a:t>
          </a:r>
        </a:p>
      </dgm:t>
    </dgm:pt>
    <dgm:pt modelId="{9154DE88-CE1B-B943-A1F7-6F09E095508F}" type="parTrans" cxnId="{6F2BBEA9-F68E-9E45-81AC-EF498616A400}">
      <dgm:prSet/>
      <dgm:spPr/>
      <dgm:t>
        <a:bodyPr/>
        <a:lstStyle/>
        <a:p>
          <a:endParaRPr lang="en-GB"/>
        </a:p>
      </dgm:t>
    </dgm:pt>
    <dgm:pt modelId="{8E6C3306-55A6-0949-9C16-9FD5C4761017}" type="sibTrans" cxnId="{6F2BBEA9-F68E-9E45-81AC-EF498616A400}">
      <dgm:prSet/>
      <dgm:spPr/>
      <dgm:t>
        <a:bodyPr/>
        <a:lstStyle/>
        <a:p>
          <a:endParaRPr lang="en-GB"/>
        </a:p>
      </dgm:t>
    </dgm:pt>
    <dgm:pt modelId="{3C0C7CD3-373C-874D-AFA4-AB5EDF71CC1C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DDEC640D-BA8B-D944-AE03-C73D759FD71C}" type="parTrans" cxnId="{0401B109-FEEF-1241-B1BC-5DE2AB8E6B34}">
      <dgm:prSet/>
      <dgm:spPr/>
      <dgm:t>
        <a:bodyPr/>
        <a:lstStyle/>
        <a:p>
          <a:endParaRPr lang="en-GB"/>
        </a:p>
      </dgm:t>
    </dgm:pt>
    <dgm:pt modelId="{F4030C93-DA69-DC46-B992-E6F6283B84FF}" type="sibTrans" cxnId="{0401B109-FEEF-1241-B1BC-5DE2AB8E6B34}">
      <dgm:prSet/>
      <dgm:spPr/>
      <dgm:t>
        <a:bodyPr/>
        <a:lstStyle/>
        <a:p>
          <a:endParaRPr lang="en-GB"/>
        </a:p>
      </dgm:t>
    </dgm:pt>
    <dgm:pt modelId="{9FCD793F-9B9C-984A-911B-4CE6CFF1D40C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88DEE985-27C9-CA48-B9D3-FD50E186C0CC}" type="parTrans" cxnId="{8553DBDC-89F9-2B4F-8C8C-7D8BA8D6867C}">
      <dgm:prSet/>
      <dgm:spPr/>
      <dgm:t>
        <a:bodyPr/>
        <a:lstStyle/>
        <a:p>
          <a:endParaRPr lang="en-GB"/>
        </a:p>
      </dgm:t>
    </dgm:pt>
    <dgm:pt modelId="{53ADEB8B-1371-0B42-8D14-67C38D5866F7}" type="sibTrans" cxnId="{8553DBDC-89F9-2B4F-8C8C-7D8BA8D6867C}">
      <dgm:prSet/>
      <dgm:spPr/>
      <dgm:t>
        <a:bodyPr/>
        <a:lstStyle/>
        <a:p>
          <a:endParaRPr lang="en-GB"/>
        </a:p>
      </dgm:t>
    </dgm:pt>
    <dgm:pt modelId="{C1CAC620-7174-7B46-BCDD-4AB5C7696CB1}">
      <dgm:prSet/>
      <dgm:spPr/>
      <dgm:t>
        <a:bodyPr/>
        <a:lstStyle/>
        <a:p>
          <a:pPr>
            <a:buNone/>
          </a:pPr>
          <a:r>
            <a:rPr lang="en-GB" b="1"/>
            <a:t>Operational Responsibilities:</a:t>
          </a:r>
          <a:endParaRPr lang="en-GB" b="1" dirty="0"/>
        </a:p>
      </dgm:t>
    </dgm:pt>
    <dgm:pt modelId="{8C7DA39F-EECD-A348-AF74-D2D18C1A6170}" type="parTrans" cxnId="{71A7EBC1-111B-0B40-A6C3-339A27BD7528}">
      <dgm:prSet/>
      <dgm:spPr/>
      <dgm:t>
        <a:bodyPr/>
        <a:lstStyle/>
        <a:p>
          <a:endParaRPr lang="en-GB"/>
        </a:p>
      </dgm:t>
    </dgm:pt>
    <dgm:pt modelId="{20F6C76E-8904-3143-A52B-E58B1DF3E72E}" type="sibTrans" cxnId="{71A7EBC1-111B-0B40-A6C3-339A27BD7528}">
      <dgm:prSet/>
      <dgm:spPr/>
      <dgm:t>
        <a:bodyPr/>
        <a:lstStyle/>
        <a:p>
          <a:endParaRPr lang="en-GB"/>
        </a:p>
      </dgm:t>
    </dgm:pt>
    <dgm:pt modelId="{CEB0994B-591C-6147-8F1C-F84BEB796D54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7E5CE432-5CA2-CC4D-AFC6-AF195CEDC1C2}" type="parTrans" cxnId="{A3B1CA52-D4D6-B443-A770-50C06AE75D79}">
      <dgm:prSet/>
      <dgm:spPr/>
      <dgm:t>
        <a:bodyPr/>
        <a:lstStyle/>
        <a:p>
          <a:endParaRPr lang="en-GB"/>
        </a:p>
      </dgm:t>
    </dgm:pt>
    <dgm:pt modelId="{31A8823E-0007-504D-A7A7-F74CD30FB8CF}" type="sibTrans" cxnId="{A3B1CA52-D4D6-B443-A770-50C06AE75D79}">
      <dgm:prSet/>
      <dgm:spPr/>
      <dgm:t>
        <a:bodyPr/>
        <a:lstStyle/>
        <a:p>
          <a:endParaRPr lang="en-GB"/>
        </a:p>
      </dgm:t>
    </dgm:pt>
    <dgm:pt modelId="{71096362-1A67-1947-8D4C-732234077016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07D27DFE-0495-8E4A-887B-B02F514D6ED6}" type="parTrans" cxnId="{0D1D1BF1-CBE4-EE4E-9FF0-4D7EF999C038}">
      <dgm:prSet/>
      <dgm:spPr/>
      <dgm:t>
        <a:bodyPr/>
        <a:lstStyle/>
        <a:p>
          <a:endParaRPr lang="en-GB"/>
        </a:p>
      </dgm:t>
    </dgm:pt>
    <dgm:pt modelId="{AF6F2228-B4CA-8242-8AEF-67E4419467AD}" type="sibTrans" cxnId="{0D1D1BF1-CBE4-EE4E-9FF0-4D7EF999C038}">
      <dgm:prSet/>
      <dgm:spPr/>
      <dgm:t>
        <a:bodyPr/>
        <a:lstStyle/>
        <a:p>
          <a:endParaRPr lang="en-GB"/>
        </a:p>
      </dgm:t>
    </dgm:pt>
    <dgm:pt modelId="{2F025034-BE6E-8B45-B42C-25D499DE44D6}">
      <dgm:prSet/>
      <dgm:spPr/>
      <dgm:t>
        <a:bodyPr/>
        <a:lstStyle/>
        <a:p>
          <a:pPr>
            <a:buNone/>
          </a:pPr>
          <a:r>
            <a:rPr lang="en-GB" b="1"/>
            <a:t>People Responsibilities:</a:t>
          </a:r>
          <a:endParaRPr lang="en-GB" b="1" dirty="0"/>
        </a:p>
      </dgm:t>
    </dgm:pt>
    <dgm:pt modelId="{3D705036-98C3-5541-B310-805CDA9E3B94}" type="parTrans" cxnId="{B4FDB744-030F-874B-B481-250BE07CE813}">
      <dgm:prSet/>
      <dgm:spPr/>
      <dgm:t>
        <a:bodyPr/>
        <a:lstStyle/>
        <a:p>
          <a:endParaRPr lang="en-GB"/>
        </a:p>
      </dgm:t>
    </dgm:pt>
    <dgm:pt modelId="{2AE626D5-E4A5-4747-BDA2-FE963AB45225}" type="sibTrans" cxnId="{B4FDB744-030F-874B-B481-250BE07CE813}">
      <dgm:prSet/>
      <dgm:spPr/>
      <dgm:t>
        <a:bodyPr/>
        <a:lstStyle/>
        <a:p>
          <a:endParaRPr lang="en-GB"/>
        </a:p>
      </dgm:t>
    </dgm:pt>
    <dgm:pt modelId="{A8F586A8-CD1A-5344-A303-33097FD86D61}">
      <dgm:prSet/>
      <dgm:spPr/>
      <dgm:t>
        <a:bodyPr/>
        <a:lstStyle/>
        <a:p>
          <a:pPr>
            <a:buNone/>
          </a:pPr>
          <a:r>
            <a:rPr lang="en-GB" dirty="0"/>
            <a:t>Insert</a:t>
          </a:r>
        </a:p>
      </dgm:t>
    </dgm:pt>
    <dgm:pt modelId="{C6BB9B3D-A139-614C-BA4C-24C25374CB40}" type="parTrans" cxnId="{25097426-564E-6149-9DB2-B2CD16DCAC4D}">
      <dgm:prSet/>
      <dgm:spPr/>
      <dgm:t>
        <a:bodyPr/>
        <a:lstStyle/>
        <a:p>
          <a:endParaRPr lang="en-GB"/>
        </a:p>
      </dgm:t>
    </dgm:pt>
    <dgm:pt modelId="{E6D1D2FB-F5A6-BE49-A78C-C462DDF67FD3}" type="sibTrans" cxnId="{25097426-564E-6149-9DB2-B2CD16DCAC4D}">
      <dgm:prSet/>
      <dgm:spPr/>
      <dgm:t>
        <a:bodyPr/>
        <a:lstStyle/>
        <a:p>
          <a:endParaRPr lang="en-GB"/>
        </a:p>
      </dgm:t>
    </dgm:pt>
    <dgm:pt modelId="{105A1072-5984-1042-B45B-52C699864E84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064DFB08-4E76-334F-A118-CA0634717B79}" type="parTrans" cxnId="{E7F6FA10-DB40-884A-8BDE-52A00176E54A}">
      <dgm:prSet/>
      <dgm:spPr/>
      <dgm:t>
        <a:bodyPr/>
        <a:lstStyle/>
        <a:p>
          <a:endParaRPr lang="en-GB"/>
        </a:p>
      </dgm:t>
    </dgm:pt>
    <dgm:pt modelId="{10CC9B0C-AC09-C34C-B116-ABB63DD002A4}" type="sibTrans" cxnId="{E7F6FA10-DB40-884A-8BDE-52A00176E54A}">
      <dgm:prSet/>
      <dgm:spPr/>
      <dgm:t>
        <a:bodyPr/>
        <a:lstStyle/>
        <a:p>
          <a:endParaRPr lang="en-GB"/>
        </a:p>
      </dgm:t>
    </dgm:pt>
    <dgm:pt modelId="{F88F1228-AC4B-1841-B517-0FE6362243AC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34C10A3E-E2A8-0344-A88C-8DA9E2900599}" type="parTrans" cxnId="{01E1D4F9-A796-0F45-B304-428592CEA2C7}">
      <dgm:prSet/>
      <dgm:spPr/>
      <dgm:t>
        <a:bodyPr/>
        <a:lstStyle/>
        <a:p>
          <a:endParaRPr lang="en-GB"/>
        </a:p>
      </dgm:t>
    </dgm:pt>
    <dgm:pt modelId="{EA3B5AB8-712C-3848-9D83-12B63BFCA47E}" type="sibTrans" cxnId="{01E1D4F9-A796-0F45-B304-428592CEA2C7}">
      <dgm:prSet/>
      <dgm:spPr/>
      <dgm:t>
        <a:bodyPr/>
        <a:lstStyle/>
        <a:p>
          <a:endParaRPr lang="en-GB"/>
        </a:p>
      </dgm:t>
    </dgm:pt>
    <dgm:pt modelId="{3D58ABA9-8CEE-6F4E-ADA0-9D5020D3B573}">
      <dgm:prSet/>
      <dgm:spPr/>
      <dgm:t>
        <a:bodyPr/>
        <a:lstStyle/>
        <a:p>
          <a:pPr>
            <a:buNone/>
          </a:pPr>
          <a:r>
            <a:rPr lang="en-GB" b="1"/>
            <a:t>Operational Responsibilities:</a:t>
          </a:r>
          <a:endParaRPr lang="en-GB" b="1" dirty="0"/>
        </a:p>
      </dgm:t>
    </dgm:pt>
    <dgm:pt modelId="{37388477-1486-FE46-955B-280BB56A691C}" type="parTrans" cxnId="{B3E42598-31BA-CB4C-A8B6-114CA4926585}">
      <dgm:prSet/>
      <dgm:spPr/>
      <dgm:t>
        <a:bodyPr/>
        <a:lstStyle/>
        <a:p>
          <a:endParaRPr lang="en-GB"/>
        </a:p>
      </dgm:t>
    </dgm:pt>
    <dgm:pt modelId="{477B1419-D5D1-DF4B-84A0-4BB7F273D133}" type="sibTrans" cxnId="{B3E42598-31BA-CB4C-A8B6-114CA4926585}">
      <dgm:prSet/>
      <dgm:spPr/>
      <dgm:t>
        <a:bodyPr/>
        <a:lstStyle/>
        <a:p>
          <a:endParaRPr lang="en-GB"/>
        </a:p>
      </dgm:t>
    </dgm:pt>
    <dgm:pt modelId="{AC07C7F0-2FAD-A648-8E35-D28DD63C5AA0}">
      <dgm:prSet/>
      <dgm:spPr/>
      <dgm:t>
        <a:bodyPr/>
        <a:lstStyle/>
        <a:p>
          <a:pPr>
            <a:buNone/>
          </a:pPr>
          <a:r>
            <a:rPr lang="en-GB"/>
            <a:t>Insert</a:t>
          </a:r>
          <a:endParaRPr lang="en-GB" dirty="0"/>
        </a:p>
      </dgm:t>
    </dgm:pt>
    <dgm:pt modelId="{DA152DFF-B6D7-B242-BBC6-221AB093F7A1}" type="parTrans" cxnId="{321E44C5-19D8-634C-9777-50B6ED5CF1DA}">
      <dgm:prSet/>
      <dgm:spPr/>
      <dgm:t>
        <a:bodyPr/>
        <a:lstStyle/>
        <a:p>
          <a:endParaRPr lang="en-GB"/>
        </a:p>
      </dgm:t>
    </dgm:pt>
    <dgm:pt modelId="{38BD0008-D186-E043-B2C3-7A8A5768977F}" type="sibTrans" cxnId="{321E44C5-19D8-634C-9777-50B6ED5CF1DA}">
      <dgm:prSet/>
      <dgm:spPr/>
      <dgm:t>
        <a:bodyPr/>
        <a:lstStyle/>
        <a:p>
          <a:endParaRPr lang="en-GB"/>
        </a:p>
      </dgm:t>
    </dgm:pt>
    <dgm:pt modelId="{22C799CC-3F20-644F-B95B-0DB262AE43D8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E2A8416C-2B5A-BB44-BA17-D8F5C9186751}" type="parTrans" cxnId="{0311D243-9495-EF4D-9821-E446BC045ADE}">
      <dgm:prSet/>
      <dgm:spPr/>
      <dgm:t>
        <a:bodyPr/>
        <a:lstStyle/>
        <a:p>
          <a:endParaRPr lang="en-GB"/>
        </a:p>
      </dgm:t>
    </dgm:pt>
    <dgm:pt modelId="{78D93179-BBBC-7E49-BAD5-B1B64BF039A1}" type="sibTrans" cxnId="{0311D243-9495-EF4D-9821-E446BC045ADE}">
      <dgm:prSet/>
      <dgm:spPr/>
      <dgm:t>
        <a:bodyPr/>
        <a:lstStyle/>
        <a:p>
          <a:endParaRPr lang="en-GB"/>
        </a:p>
      </dgm:t>
    </dgm:pt>
    <dgm:pt modelId="{1C520179-F83B-3F46-AFDF-9F070768A188}">
      <dgm:prSet/>
      <dgm:spPr/>
      <dgm:t>
        <a:bodyPr/>
        <a:lstStyle/>
        <a:p>
          <a:pPr>
            <a:buNone/>
          </a:pPr>
          <a:r>
            <a:rPr lang="en-GB" b="1"/>
            <a:t>People Responsibilities:</a:t>
          </a:r>
          <a:endParaRPr lang="en-GB" b="1" dirty="0"/>
        </a:p>
      </dgm:t>
    </dgm:pt>
    <dgm:pt modelId="{1984E8A9-DDA2-C34B-BEFC-0A0E1A6F2F73}" type="parTrans" cxnId="{6AEC0DF9-9D98-D946-972C-8C361E3C1CD2}">
      <dgm:prSet/>
      <dgm:spPr/>
      <dgm:t>
        <a:bodyPr/>
        <a:lstStyle/>
        <a:p>
          <a:endParaRPr lang="en-GB"/>
        </a:p>
      </dgm:t>
    </dgm:pt>
    <dgm:pt modelId="{F9971525-D340-AC41-8D47-D3DB01B80463}" type="sibTrans" cxnId="{6AEC0DF9-9D98-D946-972C-8C361E3C1CD2}">
      <dgm:prSet/>
      <dgm:spPr/>
      <dgm:t>
        <a:bodyPr/>
        <a:lstStyle/>
        <a:p>
          <a:endParaRPr lang="en-GB"/>
        </a:p>
      </dgm:t>
    </dgm:pt>
    <dgm:pt modelId="{6503624A-D37B-1C4E-B05C-7D20E84A440B}">
      <dgm:prSet/>
      <dgm:spPr/>
      <dgm:t>
        <a:bodyPr/>
        <a:lstStyle/>
        <a:p>
          <a:pPr>
            <a:buNone/>
          </a:pPr>
          <a:r>
            <a:rPr lang="en-GB" dirty="0"/>
            <a:t>Insert</a:t>
          </a:r>
        </a:p>
      </dgm:t>
    </dgm:pt>
    <dgm:pt modelId="{6AC0DC01-62ED-FF46-A3F5-6138C3FBD64A}" type="parTrans" cxnId="{0264F717-53FF-4B4D-B79D-F3D2624D75D5}">
      <dgm:prSet/>
      <dgm:spPr/>
      <dgm:t>
        <a:bodyPr/>
        <a:lstStyle/>
        <a:p>
          <a:endParaRPr lang="en-GB"/>
        </a:p>
      </dgm:t>
    </dgm:pt>
    <dgm:pt modelId="{364932F3-CDEE-4944-83A3-2442F328BA7E}" type="sibTrans" cxnId="{0264F717-53FF-4B4D-B79D-F3D2624D75D5}">
      <dgm:prSet/>
      <dgm:spPr/>
      <dgm:t>
        <a:bodyPr/>
        <a:lstStyle/>
        <a:p>
          <a:endParaRPr lang="en-GB"/>
        </a:p>
      </dgm:t>
    </dgm:pt>
    <dgm:pt modelId="{4A592806-3F79-8A4F-89E1-94328E75F7E9}" type="pres">
      <dgm:prSet presAssocID="{08718E9E-AC69-7845-8DE2-37DC914AC93A}" presName="Name0" presStyleCnt="0">
        <dgm:presLayoutVars>
          <dgm:dir/>
          <dgm:animLvl val="lvl"/>
          <dgm:resizeHandles val="exact"/>
        </dgm:presLayoutVars>
      </dgm:prSet>
      <dgm:spPr/>
    </dgm:pt>
    <dgm:pt modelId="{9A259554-0B86-0E49-8BD6-3D7E193A70B9}" type="pres">
      <dgm:prSet presAssocID="{A697D8F5-5DD8-C141-B345-3D58F794BECF}" presName="composite" presStyleCnt="0"/>
      <dgm:spPr/>
    </dgm:pt>
    <dgm:pt modelId="{42CB87F0-D6D3-AA49-999A-393B4A21FFCF}" type="pres">
      <dgm:prSet presAssocID="{A697D8F5-5DD8-C141-B345-3D58F794BECF}" presName="parTx" presStyleLbl="alignNode1" presStyleIdx="0" presStyleCnt="7">
        <dgm:presLayoutVars>
          <dgm:chMax val="0"/>
          <dgm:chPref val="0"/>
          <dgm:bulletEnabled val="1"/>
        </dgm:presLayoutVars>
      </dgm:prSet>
      <dgm:spPr/>
    </dgm:pt>
    <dgm:pt modelId="{83FF61C3-F6CF-9E4B-9F1D-D73AFB2D73BD}" type="pres">
      <dgm:prSet presAssocID="{A697D8F5-5DD8-C141-B345-3D58F794BECF}" presName="desTx" presStyleLbl="alignAccFollowNode1" presStyleIdx="0" presStyleCnt="7">
        <dgm:presLayoutVars>
          <dgm:bulletEnabled val="1"/>
        </dgm:presLayoutVars>
      </dgm:prSet>
      <dgm:spPr/>
    </dgm:pt>
    <dgm:pt modelId="{87A594B2-9DE5-0442-90E9-F2FB34FCB3BA}" type="pres">
      <dgm:prSet presAssocID="{D7D6FB57-F697-A84F-A457-47BE7AEE1510}" presName="space" presStyleCnt="0"/>
      <dgm:spPr/>
    </dgm:pt>
    <dgm:pt modelId="{AF3A5220-0DED-3A40-8E54-6209051C8B35}" type="pres">
      <dgm:prSet presAssocID="{F7EEF34B-252F-5C49-9CA6-BC2DDD1A8A88}" presName="composite" presStyleCnt="0"/>
      <dgm:spPr/>
    </dgm:pt>
    <dgm:pt modelId="{CC3D2E1B-6EFB-F64E-A94F-4CD3F56C7DCD}" type="pres">
      <dgm:prSet presAssocID="{F7EEF34B-252F-5C49-9CA6-BC2DDD1A8A88}" presName="parTx" presStyleLbl="alignNode1" presStyleIdx="1" presStyleCnt="7">
        <dgm:presLayoutVars>
          <dgm:chMax val="0"/>
          <dgm:chPref val="0"/>
          <dgm:bulletEnabled val="1"/>
        </dgm:presLayoutVars>
      </dgm:prSet>
      <dgm:spPr/>
    </dgm:pt>
    <dgm:pt modelId="{388FFDE6-124B-DB49-BAC3-76127A4FC383}" type="pres">
      <dgm:prSet presAssocID="{F7EEF34B-252F-5C49-9CA6-BC2DDD1A8A88}" presName="desTx" presStyleLbl="alignAccFollowNode1" presStyleIdx="1" presStyleCnt="7">
        <dgm:presLayoutVars>
          <dgm:bulletEnabled val="1"/>
        </dgm:presLayoutVars>
      </dgm:prSet>
      <dgm:spPr/>
    </dgm:pt>
    <dgm:pt modelId="{FFFE01B9-B3A1-364C-BA0C-F9D515B5CA85}" type="pres">
      <dgm:prSet presAssocID="{9D6D342E-3E94-8D46-B094-DBB7C8D57BB7}" presName="space" presStyleCnt="0"/>
      <dgm:spPr/>
    </dgm:pt>
    <dgm:pt modelId="{272FA39E-0686-BB4C-8AFF-789D83137535}" type="pres">
      <dgm:prSet presAssocID="{E42EC05B-BF44-E148-96FA-4BEF5E27E956}" presName="composite" presStyleCnt="0"/>
      <dgm:spPr/>
    </dgm:pt>
    <dgm:pt modelId="{7A0CD4F7-33BB-D84C-B8D9-58164EC53E87}" type="pres">
      <dgm:prSet presAssocID="{E42EC05B-BF44-E148-96FA-4BEF5E27E956}" presName="parTx" presStyleLbl="alignNode1" presStyleIdx="2" presStyleCnt="7">
        <dgm:presLayoutVars>
          <dgm:chMax val="0"/>
          <dgm:chPref val="0"/>
          <dgm:bulletEnabled val="1"/>
        </dgm:presLayoutVars>
      </dgm:prSet>
      <dgm:spPr/>
    </dgm:pt>
    <dgm:pt modelId="{1169ED18-523D-A44F-9D26-20F8E20FBDBE}" type="pres">
      <dgm:prSet presAssocID="{E42EC05B-BF44-E148-96FA-4BEF5E27E956}" presName="desTx" presStyleLbl="alignAccFollowNode1" presStyleIdx="2" presStyleCnt="7">
        <dgm:presLayoutVars>
          <dgm:bulletEnabled val="1"/>
        </dgm:presLayoutVars>
      </dgm:prSet>
      <dgm:spPr/>
    </dgm:pt>
    <dgm:pt modelId="{128CECDD-A419-2B48-AC6F-D283B4C7E990}" type="pres">
      <dgm:prSet presAssocID="{15DBF3D6-73D1-D64E-B934-75EA17465EBF}" presName="space" presStyleCnt="0"/>
      <dgm:spPr/>
    </dgm:pt>
    <dgm:pt modelId="{76ABC781-3B38-6244-B1F7-F21310CA5CAC}" type="pres">
      <dgm:prSet presAssocID="{5F5DE473-7CFE-B84F-9E69-F2C883AB6172}" presName="composite" presStyleCnt="0"/>
      <dgm:spPr/>
    </dgm:pt>
    <dgm:pt modelId="{68575DA9-7900-0E4A-9199-FB641D2E4E7F}" type="pres">
      <dgm:prSet presAssocID="{5F5DE473-7CFE-B84F-9E69-F2C883AB6172}" presName="parTx" presStyleLbl="alignNode1" presStyleIdx="3" presStyleCnt="7">
        <dgm:presLayoutVars>
          <dgm:chMax val="0"/>
          <dgm:chPref val="0"/>
          <dgm:bulletEnabled val="1"/>
        </dgm:presLayoutVars>
      </dgm:prSet>
      <dgm:spPr/>
    </dgm:pt>
    <dgm:pt modelId="{DBD57B30-AF01-2947-A979-384A58173831}" type="pres">
      <dgm:prSet presAssocID="{5F5DE473-7CFE-B84F-9E69-F2C883AB6172}" presName="desTx" presStyleLbl="alignAccFollowNode1" presStyleIdx="3" presStyleCnt="7">
        <dgm:presLayoutVars>
          <dgm:bulletEnabled val="1"/>
        </dgm:presLayoutVars>
      </dgm:prSet>
      <dgm:spPr/>
    </dgm:pt>
    <dgm:pt modelId="{8857F351-7861-144B-BD55-7188DB5F1A63}" type="pres">
      <dgm:prSet presAssocID="{8E5C66EE-AD36-F54C-8110-319473A70E8B}" presName="space" presStyleCnt="0"/>
      <dgm:spPr/>
    </dgm:pt>
    <dgm:pt modelId="{E85FBBFC-52E3-BD4B-BC3C-E8D7D045715D}" type="pres">
      <dgm:prSet presAssocID="{22C96F4D-1E13-9E4F-9159-0B185DEBD5F3}" presName="composite" presStyleCnt="0"/>
      <dgm:spPr/>
    </dgm:pt>
    <dgm:pt modelId="{545F20DB-34A6-554A-A2A6-33ED7B30CB5D}" type="pres">
      <dgm:prSet presAssocID="{22C96F4D-1E13-9E4F-9159-0B185DEBD5F3}" presName="parTx" presStyleLbl="alignNode1" presStyleIdx="4" presStyleCnt="7">
        <dgm:presLayoutVars>
          <dgm:chMax val="0"/>
          <dgm:chPref val="0"/>
          <dgm:bulletEnabled val="1"/>
        </dgm:presLayoutVars>
      </dgm:prSet>
      <dgm:spPr/>
    </dgm:pt>
    <dgm:pt modelId="{F9185AD5-8DEE-7A48-88DA-B48598551D3C}" type="pres">
      <dgm:prSet presAssocID="{22C96F4D-1E13-9E4F-9159-0B185DEBD5F3}" presName="desTx" presStyleLbl="alignAccFollowNode1" presStyleIdx="4" presStyleCnt="7">
        <dgm:presLayoutVars>
          <dgm:bulletEnabled val="1"/>
        </dgm:presLayoutVars>
      </dgm:prSet>
      <dgm:spPr/>
    </dgm:pt>
    <dgm:pt modelId="{236F7967-D520-4F4A-A6B5-61BFD240B053}" type="pres">
      <dgm:prSet presAssocID="{DCAEB91E-EBF0-4840-AECA-E177E0B535B4}" presName="space" presStyleCnt="0"/>
      <dgm:spPr/>
    </dgm:pt>
    <dgm:pt modelId="{FA2E5BD8-B46B-2748-B95A-945327277747}" type="pres">
      <dgm:prSet presAssocID="{269D99BD-A7B0-9945-8B4B-E6FF4B6EAE6E}" presName="composite" presStyleCnt="0"/>
      <dgm:spPr/>
    </dgm:pt>
    <dgm:pt modelId="{26ACC38E-8A96-144B-83BB-322C126322AE}" type="pres">
      <dgm:prSet presAssocID="{269D99BD-A7B0-9945-8B4B-E6FF4B6EAE6E}" presName="parTx" presStyleLbl="alignNode1" presStyleIdx="5" presStyleCnt="7">
        <dgm:presLayoutVars>
          <dgm:chMax val="0"/>
          <dgm:chPref val="0"/>
          <dgm:bulletEnabled val="1"/>
        </dgm:presLayoutVars>
      </dgm:prSet>
      <dgm:spPr/>
    </dgm:pt>
    <dgm:pt modelId="{1865FD92-B65C-EA41-BFD6-E8B4B3F42691}" type="pres">
      <dgm:prSet presAssocID="{269D99BD-A7B0-9945-8B4B-E6FF4B6EAE6E}" presName="desTx" presStyleLbl="alignAccFollowNode1" presStyleIdx="5" presStyleCnt="7">
        <dgm:presLayoutVars>
          <dgm:bulletEnabled val="1"/>
        </dgm:presLayoutVars>
      </dgm:prSet>
      <dgm:spPr/>
    </dgm:pt>
    <dgm:pt modelId="{425C5830-0427-1C47-99DB-1C9C7A966D79}" type="pres">
      <dgm:prSet presAssocID="{A14B1676-7BCA-FC40-8A26-A38AE1C949DC}" presName="space" presStyleCnt="0"/>
      <dgm:spPr/>
    </dgm:pt>
    <dgm:pt modelId="{62AD0139-18CB-8C43-9089-E86B616E61A2}" type="pres">
      <dgm:prSet presAssocID="{DA1D2790-0114-F849-ACC6-B053584DE0BA}" presName="composite" presStyleCnt="0"/>
      <dgm:spPr/>
    </dgm:pt>
    <dgm:pt modelId="{D383E7DD-F32C-FC41-99FF-8A70CBDA9AE5}" type="pres">
      <dgm:prSet presAssocID="{DA1D2790-0114-F849-ACC6-B053584DE0BA}" presName="parTx" presStyleLbl="alignNode1" presStyleIdx="6" presStyleCnt="7">
        <dgm:presLayoutVars>
          <dgm:chMax val="0"/>
          <dgm:chPref val="0"/>
          <dgm:bulletEnabled val="1"/>
        </dgm:presLayoutVars>
      </dgm:prSet>
      <dgm:spPr/>
    </dgm:pt>
    <dgm:pt modelId="{0E3BA515-94A4-6D46-A425-5C2762E02C59}" type="pres">
      <dgm:prSet presAssocID="{DA1D2790-0114-F849-ACC6-B053584DE0BA}" presName="desTx" presStyleLbl="alignAccFollowNode1" presStyleIdx="6" presStyleCnt="7">
        <dgm:presLayoutVars>
          <dgm:bulletEnabled val="1"/>
        </dgm:presLayoutVars>
      </dgm:prSet>
      <dgm:spPr/>
    </dgm:pt>
  </dgm:ptLst>
  <dgm:cxnLst>
    <dgm:cxn modelId="{50EFD104-2C6F-154B-A782-EB08BF9A0470}" type="presOf" srcId="{64DF4076-4695-6B49-8BB9-B3579A157D1E}" destId="{F9185AD5-8DEE-7A48-88DA-B48598551D3C}" srcOrd="0" destOrd="6" presId="urn:microsoft.com/office/officeart/2005/8/layout/hList1"/>
    <dgm:cxn modelId="{DA0AE907-1C68-CA4E-A349-A6101441B53B}" type="presOf" srcId="{D7E68649-A749-954B-9391-9474B00F4A16}" destId="{F9185AD5-8DEE-7A48-88DA-B48598551D3C}" srcOrd="0" destOrd="1" presId="urn:microsoft.com/office/officeart/2005/8/layout/hList1"/>
    <dgm:cxn modelId="{0401B109-FEEF-1241-B1BC-5DE2AB8E6B34}" srcId="{269D99BD-A7B0-9945-8B4B-E6FF4B6EAE6E}" destId="{3C0C7CD3-373C-874D-AFA4-AB5EDF71CC1C}" srcOrd="1" destOrd="0" parTransId="{DDEC640D-BA8B-D944-AE03-C73D759FD71C}" sibTransId="{F4030C93-DA69-DC46-B992-E6F6283B84FF}"/>
    <dgm:cxn modelId="{D127B70A-6E02-0343-933B-00DF53D8341A}" type="presOf" srcId="{CEB0994B-591C-6147-8F1C-F84BEB796D54}" destId="{1865FD92-B65C-EA41-BFD6-E8B4B3F42691}" srcOrd="0" destOrd="4" presId="urn:microsoft.com/office/officeart/2005/8/layout/hList1"/>
    <dgm:cxn modelId="{2B37480E-0178-8546-AC05-536CBABC87D4}" srcId="{22C96F4D-1E13-9E4F-9159-0B185DEBD5F3}" destId="{D98F5210-36FD-5E42-8260-611DF4A0D968}" srcOrd="4" destOrd="0" parTransId="{D4AD1F0A-B6B6-F241-B4DA-A60EFB404015}" sibTransId="{3DE4B9FC-1DDC-A04D-9F40-DD6351B30D90}"/>
    <dgm:cxn modelId="{EF803A10-748D-3F42-8BD4-944F32F77BCF}" srcId="{5F5DE473-7CFE-B84F-9E69-F2C883AB6172}" destId="{305A9EC1-6781-F347-A449-C840B97F5E6C}" srcOrd="4" destOrd="0" parTransId="{9A777976-2544-2842-812D-FE98FD6EB25C}" sibTransId="{3034F91B-2447-E845-9DE1-1472D2831ABF}"/>
    <dgm:cxn modelId="{06EF3F10-BC80-6545-A5AD-C2E941003B13}" type="presOf" srcId="{BCD848AF-A470-7243-96DF-CC2AACBEA716}" destId="{83FF61C3-F6CF-9E4B-9F1D-D73AFB2D73BD}" srcOrd="0" destOrd="9" presId="urn:microsoft.com/office/officeart/2005/8/layout/hList1"/>
    <dgm:cxn modelId="{E7F6FA10-DB40-884A-8BDE-52A00176E54A}" srcId="{DA1D2790-0114-F849-ACC6-B053584DE0BA}" destId="{105A1072-5984-1042-B45B-52C699864E84}" srcOrd="1" destOrd="0" parTransId="{064DFB08-4E76-334F-A118-CA0634717B79}" sibTransId="{10CC9B0C-AC09-C34C-B116-ABB63DD002A4}"/>
    <dgm:cxn modelId="{7DF62311-3414-F843-9C77-559F3BA4A521}" srcId="{269D99BD-A7B0-9945-8B4B-E6FF4B6EAE6E}" destId="{38799016-4CD6-A047-AAF2-AE111BE1F2A2}" srcOrd="0" destOrd="0" parTransId="{7941B02F-2F20-8541-8485-8CD5859CE944}" sibTransId="{7F0D3DFE-CAAD-FB4A-81B5-1703434FE903}"/>
    <dgm:cxn modelId="{9EB58611-19E4-9F45-9531-7A8408ABA039}" srcId="{08718E9E-AC69-7845-8DE2-37DC914AC93A}" destId="{E42EC05B-BF44-E148-96FA-4BEF5E27E956}" srcOrd="2" destOrd="0" parTransId="{3EA9ECA6-B7E8-994B-A46C-79AF784A38D9}" sibTransId="{15DBF3D6-73D1-D64E-B934-75EA17465EBF}"/>
    <dgm:cxn modelId="{F4952915-9462-F940-918C-8112B44A5485}" type="presOf" srcId="{A8F586A8-CD1A-5344-A303-33097FD86D61}" destId="{1865FD92-B65C-EA41-BFD6-E8B4B3F42691}" srcOrd="0" destOrd="7" presId="urn:microsoft.com/office/officeart/2005/8/layout/hList1"/>
    <dgm:cxn modelId="{6CBCA715-DC24-0F46-9FD4-712F39BB033B}" type="presOf" srcId="{D98F5210-36FD-5E42-8260-611DF4A0D968}" destId="{F9185AD5-8DEE-7A48-88DA-B48598551D3C}" srcOrd="0" destOrd="4" presId="urn:microsoft.com/office/officeart/2005/8/layout/hList1"/>
    <dgm:cxn modelId="{0264F717-53FF-4B4D-B79D-F3D2624D75D5}" srcId="{DA1D2790-0114-F849-ACC6-B053584DE0BA}" destId="{6503624A-D37B-1C4E-B05C-7D20E84A440B}" srcOrd="7" destOrd="0" parTransId="{6AC0DC01-62ED-FF46-A3F5-6138C3FBD64A}" sibTransId="{364932F3-CDEE-4944-83A3-2442F328BA7E}"/>
    <dgm:cxn modelId="{39315F19-F727-B64A-B9C3-37162033A52B}" srcId="{08718E9E-AC69-7845-8DE2-37DC914AC93A}" destId="{DA1D2790-0114-F849-ACC6-B053584DE0BA}" srcOrd="6" destOrd="0" parTransId="{7183B727-6BDA-394A-85E0-69B91E341DCA}" sibTransId="{3B342264-CD95-B74C-B5A6-12D540FE1AD5}"/>
    <dgm:cxn modelId="{CD40DA19-F865-6E48-9D70-37D9A83F2566}" type="presOf" srcId="{269D99BD-A7B0-9945-8B4B-E6FF4B6EAE6E}" destId="{26ACC38E-8A96-144B-83BB-322C126322AE}" srcOrd="0" destOrd="0" presId="urn:microsoft.com/office/officeart/2005/8/layout/hList1"/>
    <dgm:cxn modelId="{E0EEC01C-EB5F-2B42-A4A3-CF3B0BD5592F}" srcId="{5F5DE473-7CFE-B84F-9E69-F2C883AB6172}" destId="{7DEA4FC3-6078-AA4F-B2CA-711B001EEFF5}" srcOrd="8" destOrd="0" parTransId="{07846DDB-F9B4-834F-AA6F-D167D19B5C5F}" sibTransId="{1B9C5DF9-C90F-2546-B168-4189C7FA6A5E}"/>
    <dgm:cxn modelId="{F0F2741D-6C2F-A84A-A1B5-8BEE66762024}" type="presOf" srcId="{E7115473-ECC8-0C43-A1A6-FFDF889991FF}" destId="{DBD57B30-AF01-2947-A979-384A58173831}" srcOrd="0" destOrd="7" presId="urn:microsoft.com/office/officeart/2005/8/layout/hList1"/>
    <dgm:cxn modelId="{7F6E731E-EB4E-854F-882B-DC5EB004E013}" srcId="{E42EC05B-BF44-E148-96FA-4BEF5E27E956}" destId="{21AE3C88-5AB8-B24A-BC7C-29C77A9B2466}" srcOrd="5" destOrd="0" parTransId="{C3F32BAD-7307-2545-8C51-DF8D5D3F690A}" sibTransId="{871C4AF1-7F3F-7F40-A930-7482EA0A2459}"/>
    <dgm:cxn modelId="{1C0DA11E-6C93-B64E-B66C-9EE0E2D3B094}" type="presOf" srcId="{F88F1228-AC4B-1841-B517-0FE6362243AC}" destId="{0E3BA515-94A4-6D46-A425-5C2762E02C59}" srcOrd="0" destOrd="2" presId="urn:microsoft.com/office/officeart/2005/8/layout/hList1"/>
    <dgm:cxn modelId="{AC14511F-62D7-B74A-83B9-D5C0EB758004}" type="presOf" srcId="{C1CAC620-7174-7B46-BCDD-4AB5C7696CB1}" destId="{1865FD92-B65C-EA41-BFD6-E8B4B3F42691}" srcOrd="0" destOrd="3" presId="urn:microsoft.com/office/officeart/2005/8/layout/hList1"/>
    <dgm:cxn modelId="{4489E220-B2CF-254F-8FB6-161E8F017A74}" srcId="{5F5DE473-7CFE-B84F-9E69-F2C883AB6172}" destId="{E7115473-ECC8-0C43-A1A6-FFDF889991FF}" srcOrd="7" destOrd="0" parTransId="{EEC05A8F-20DA-C24C-86AD-D4E9FA7EDB76}" sibTransId="{542DE2BF-922F-E548-BBFF-47B8DA2394B3}"/>
    <dgm:cxn modelId="{73C90023-4E47-7649-9407-BE70C705941E}" srcId="{E42EC05B-BF44-E148-96FA-4BEF5E27E956}" destId="{A56C2227-7E6C-474A-92EF-FED9B4B337CD}" srcOrd="3" destOrd="0" parTransId="{AB2EB637-83F1-1B4B-8101-894D3ABE3C3D}" sibTransId="{BFF61215-1040-3C4F-A003-53921CBD2431}"/>
    <dgm:cxn modelId="{69220423-3586-2746-92B0-8AA72F6FA9B6}" srcId="{F7EEF34B-252F-5C49-9CA6-BC2DDD1A8A88}" destId="{FD95018F-148F-8C4D-812A-DFF188FF667A}" srcOrd="2" destOrd="0" parTransId="{4DCD28BD-AD4C-2647-93AF-541B8B5DFCA2}" sibTransId="{D7A762B8-6233-8646-B8EE-D35EBC5DA93F}"/>
    <dgm:cxn modelId="{95627F23-9F5D-004F-AA71-1C7B05DDD5E2}" srcId="{E42EC05B-BF44-E148-96FA-4BEF5E27E956}" destId="{8A0B5413-AF26-B543-957F-1B3F09A77936}" srcOrd="2" destOrd="0" parTransId="{E412C379-7350-E743-BACE-796CD0F19073}" sibTransId="{E2DCF4B0-7A1E-4345-A67A-77935F5614A9}"/>
    <dgm:cxn modelId="{105E7624-EBCB-DE43-9B6E-EE481472D8D2}" type="presOf" srcId="{9FCD793F-9B9C-984A-911B-4CE6CFF1D40C}" destId="{1865FD92-B65C-EA41-BFD6-E8B4B3F42691}" srcOrd="0" destOrd="2" presId="urn:microsoft.com/office/officeart/2005/8/layout/hList1"/>
    <dgm:cxn modelId="{25097426-564E-6149-9DB2-B2CD16DCAC4D}" srcId="{269D99BD-A7B0-9945-8B4B-E6FF4B6EAE6E}" destId="{A8F586A8-CD1A-5344-A303-33097FD86D61}" srcOrd="7" destOrd="0" parTransId="{C6BB9B3D-A139-614C-BA4C-24C25374CB40}" sibTransId="{E6D1D2FB-F5A6-BE49-A78C-C462DDF67FD3}"/>
    <dgm:cxn modelId="{B7327428-CAB1-BF46-A8B2-C0B38CD4E038}" srcId="{F7EEF34B-252F-5C49-9CA6-BC2DDD1A8A88}" destId="{D7422B06-3F4A-104F-B9D9-DCF72B978FE6}" srcOrd="3" destOrd="0" parTransId="{B4A985BC-E0C2-FB40-8651-64733F688384}" sibTransId="{8004C804-11D4-2E4A-A99C-E14E5D577F74}"/>
    <dgm:cxn modelId="{CC98D92C-C11D-DB4C-BD13-506B61668A4B}" type="presOf" srcId="{91223759-5004-E843-B6CE-E0E1B5CFDEF6}" destId="{0E3BA515-94A4-6D46-A425-5C2762E02C59}" srcOrd="0" destOrd="0" presId="urn:microsoft.com/office/officeart/2005/8/layout/hList1"/>
    <dgm:cxn modelId="{97EBDB2C-70E2-3A45-A8AD-81304B1F484F}" type="presOf" srcId="{656B5EB9-939B-D74B-8E4A-FD33F4C3BB03}" destId="{388FFDE6-124B-DB49-BAC3-76127A4FC383}" srcOrd="0" destOrd="8" presId="urn:microsoft.com/office/officeart/2005/8/layout/hList1"/>
    <dgm:cxn modelId="{F6D2032F-0501-9D4A-8689-609EA416701B}" srcId="{08718E9E-AC69-7845-8DE2-37DC914AC93A}" destId="{5F5DE473-7CFE-B84F-9E69-F2C883AB6172}" srcOrd="3" destOrd="0" parTransId="{7A07371C-D93A-4847-B3EF-3F9935420530}" sibTransId="{8E5C66EE-AD36-F54C-8110-319473A70E8B}"/>
    <dgm:cxn modelId="{C662742F-0AB6-A040-9E2D-54E66F2A0057}" srcId="{08718E9E-AC69-7845-8DE2-37DC914AC93A}" destId="{F7EEF34B-252F-5C49-9CA6-BC2DDD1A8A88}" srcOrd="1" destOrd="0" parTransId="{77B9CBBC-4724-FC4F-921A-CFBF56E027EF}" sibTransId="{9D6D342E-3E94-8D46-B094-DBB7C8D57BB7}"/>
    <dgm:cxn modelId="{3772922F-7EFB-1040-AA08-4683D009390E}" srcId="{5F5DE473-7CFE-B84F-9E69-F2C883AB6172}" destId="{A5AF0C0C-526D-F74E-AFEC-3946FD366C69}" srcOrd="1" destOrd="0" parTransId="{FB656CB5-9C40-3048-A5B9-288FACD01900}" sibTransId="{636976F9-2C9B-864D-8A55-ED1A6F19A9BF}"/>
    <dgm:cxn modelId="{46BB6B31-7C89-F444-8659-4C515392340D}" type="presOf" srcId="{8A0B5413-AF26-B543-957F-1B3F09A77936}" destId="{1169ED18-523D-A44F-9D26-20F8E20FBDBE}" srcOrd="0" destOrd="2" presId="urn:microsoft.com/office/officeart/2005/8/layout/hList1"/>
    <dgm:cxn modelId="{FEAFF733-321F-1C4A-ADF8-4B7C3B16D508}" srcId="{E42EC05B-BF44-E148-96FA-4BEF5E27E956}" destId="{A37120D3-9334-4647-81B3-D861D9D99E33}" srcOrd="7" destOrd="0" parTransId="{D83B8752-6925-F049-A6F6-B30C12191F78}" sibTransId="{3463EEA4-CE9A-304C-A76F-341F3E2C9F82}"/>
    <dgm:cxn modelId="{50F6B237-C45F-1A40-AC33-1E3E8210CC3E}" srcId="{A697D8F5-5DD8-C141-B345-3D58F794BECF}" destId="{13EAB216-FFFD-0046-A595-453025892A81}" srcOrd="7" destOrd="0" parTransId="{9A66EE16-FDE2-2A48-AB1A-10A8777CBD8C}" sibTransId="{1D75F346-83E5-E249-81F4-AAF58DF1686D}"/>
    <dgm:cxn modelId="{A3893938-CD0D-AD42-800B-252B2D638B7B}" type="presOf" srcId="{E42EC05B-BF44-E148-96FA-4BEF5E27E956}" destId="{7A0CD4F7-33BB-D84C-B8D9-58164EC53E87}" srcOrd="0" destOrd="0" presId="urn:microsoft.com/office/officeart/2005/8/layout/hList1"/>
    <dgm:cxn modelId="{58075538-DEED-234E-B53D-0362E4C67CE3}" type="presOf" srcId="{F7EEF34B-252F-5C49-9CA6-BC2DDD1A8A88}" destId="{CC3D2E1B-6EFB-F64E-A94F-4CD3F56C7DCD}" srcOrd="0" destOrd="0" presId="urn:microsoft.com/office/officeart/2005/8/layout/hList1"/>
    <dgm:cxn modelId="{4431653B-A80F-D644-B910-EF09133A840E}" type="presOf" srcId="{105A1072-5984-1042-B45B-52C699864E84}" destId="{0E3BA515-94A4-6D46-A425-5C2762E02C59}" srcOrd="0" destOrd="1" presId="urn:microsoft.com/office/officeart/2005/8/layout/hList1"/>
    <dgm:cxn modelId="{0768673B-BB66-6941-80E5-900FFAEA5E7C}" type="presOf" srcId="{7225856E-74EB-9E4B-A94F-D2602BDE92B7}" destId="{83FF61C3-F6CF-9E4B-9F1D-D73AFB2D73BD}" srcOrd="0" destOrd="6" presId="urn:microsoft.com/office/officeart/2005/8/layout/hList1"/>
    <dgm:cxn modelId="{D072573D-5B3D-1043-8A1D-CE0CAD7BC684}" srcId="{22C96F4D-1E13-9E4F-9159-0B185DEBD5F3}" destId="{4C0BCC55-5561-6D45-BE78-5DDC33EB99B0}" srcOrd="5" destOrd="0" parTransId="{A520758F-17C7-8440-A215-592EA86EB82A}" sibTransId="{F14F5815-1B73-B54F-AABB-6A6742325BE6}"/>
    <dgm:cxn modelId="{EBFCEC3F-E223-1D45-BE16-552C1F72CA46}" type="presOf" srcId="{CB2545A6-852F-A747-897F-A4163D9833C7}" destId="{DBD57B30-AF01-2947-A979-384A58173831}" srcOrd="0" destOrd="3" presId="urn:microsoft.com/office/officeart/2005/8/layout/hList1"/>
    <dgm:cxn modelId="{C0374C40-8C3D-EE44-92E2-CF8B7FCE33E5}" srcId="{F7EEF34B-252F-5C49-9CA6-BC2DDD1A8A88}" destId="{2B54AA6F-AD39-B741-A614-D4123F0D22D5}" srcOrd="6" destOrd="0" parTransId="{EECC852D-D9F6-8645-8A8A-28B74A96F49F}" sibTransId="{4BD39894-9D66-354B-9BBF-61CCA43A24D9}"/>
    <dgm:cxn modelId="{0311D243-9495-EF4D-9821-E446BC045ADE}" srcId="{DA1D2790-0114-F849-ACC6-B053584DE0BA}" destId="{22C799CC-3F20-644F-B95B-0DB262AE43D8}" srcOrd="5" destOrd="0" parTransId="{E2A8416C-2B5A-BB44-BA17-D8F5C9186751}" sibTransId="{78D93179-BBBC-7E49-BAD5-B1B64BF039A1}"/>
    <dgm:cxn modelId="{C1C20D44-AE9F-F244-967F-52C4CDD60E39}" type="presOf" srcId="{2F025034-BE6E-8B45-B42C-25D499DE44D6}" destId="{1865FD92-B65C-EA41-BFD6-E8B4B3F42691}" srcOrd="0" destOrd="6" presId="urn:microsoft.com/office/officeart/2005/8/layout/hList1"/>
    <dgm:cxn modelId="{B4FDB744-030F-874B-B481-250BE07CE813}" srcId="{269D99BD-A7B0-9945-8B4B-E6FF4B6EAE6E}" destId="{2F025034-BE6E-8B45-B42C-25D499DE44D6}" srcOrd="6" destOrd="0" parTransId="{3D705036-98C3-5541-B310-805CDA9E3B94}" sibTransId="{2AE626D5-E4A5-4747-BDA2-FE963AB45225}"/>
    <dgm:cxn modelId="{BFE8C344-C92E-7B41-B664-FB8E47A422F5}" type="presOf" srcId="{22C96F4D-1E13-9E4F-9159-0B185DEBD5F3}" destId="{545F20DB-34A6-554A-A2A6-33ED7B30CB5D}" srcOrd="0" destOrd="0" presId="urn:microsoft.com/office/officeart/2005/8/layout/hList1"/>
    <dgm:cxn modelId="{7959C644-00EF-FD45-BCAD-0725BA95E6CA}" type="presOf" srcId="{A56C2227-7E6C-474A-92EF-FED9B4B337CD}" destId="{1169ED18-523D-A44F-9D26-20F8E20FBDBE}" srcOrd="0" destOrd="3" presId="urn:microsoft.com/office/officeart/2005/8/layout/hList1"/>
    <dgm:cxn modelId="{09800446-AF3A-F047-B676-33D2B0661520}" srcId="{E42EC05B-BF44-E148-96FA-4BEF5E27E956}" destId="{ED232E5A-DBE1-2E4A-AE25-310E17099048}" srcOrd="6" destOrd="0" parTransId="{265DE9D9-E4E0-134E-9512-59D434C9EB95}" sibTransId="{F527CD76-190E-9C45-BBEB-573AD8AB2201}"/>
    <dgm:cxn modelId="{8D633546-0349-6A41-80A9-083DD1224CC1}" type="presOf" srcId="{E9755FB0-F01B-4845-A38E-5733F8275F8B}" destId="{1865FD92-B65C-EA41-BFD6-E8B4B3F42691}" srcOrd="0" destOrd="8" presId="urn:microsoft.com/office/officeart/2005/8/layout/hList1"/>
    <dgm:cxn modelId="{7B714F47-D7DD-524D-9EB0-79A2675AD4E8}" type="presOf" srcId="{A121F4CB-772B-8442-8718-BC15CC0F562C}" destId="{388FFDE6-124B-DB49-BAC3-76127A4FC383}" srcOrd="0" destOrd="7" presId="urn:microsoft.com/office/officeart/2005/8/layout/hList1"/>
    <dgm:cxn modelId="{1E1E3C48-0553-6F45-AE61-930F1EFF9A87}" srcId="{F7EEF34B-252F-5C49-9CA6-BC2DDD1A8A88}" destId="{FB088B5A-B38D-FA46-9898-B79328414F86}" srcOrd="5" destOrd="0" parTransId="{CD7696DE-66EE-B14C-8E41-F08BB3925C1A}" sibTransId="{E1489C42-F839-964B-A43E-F2B6BE8B06A4}"/>
    <dgm:cxn modelId="{DB35F549-F595-F34B-8DC7-2BD230509AB2}" type="presOf" srcId="{71096362-1A67-1947-8D4C-732234077016}" destId="{1865FD92-B65C-EA41-BFD6-E8B4B3F42691}" srcOrd="0" destOrd="5" presId="urn:microsoft.com/office/officeart/2005/8/layout/hList1"/>
    <dgm:cxn modelId="{AEDF9E4C-3B6E-C14A-A9FE-1F5A8CB07D53}" srcId="{A697D8F5-5DD8-C141-B345-3D58F794BECF}" destId="{76043444-8037-BF4D-BD22-9420EE09DF46}" srcOrd="8" destOrd="0" parTransId="{40EF2011-1B4D-074F-9E3B-F41A868D8DF8}" sibTransId="{19246646-DB77-D246-A82C-3EAA970F3EC0}"/>
    <dgm:cxn modelId="{BC7BF051-67EE-984F-8E1B-B1F33D667378}" type="presOf" srcId="{C15B85B2-BD62-1A4C-B7B9-CB6009093342}" destId="{F9185AD5-8DEE-7A48-88DA-B48598551D3C}" srcOrd="0" destOrd="0" presId="urn:microsoft.com/office/officeart/2005/8/layout/hList1"/>
    <dgm:cxn modelId="{A3B1CA52-D4D6-B443-A770-50C06AE75D79}" srcId="{269D99BD-A7B0-9945-8B4B-E6FF4B6EAE6E}" destId="{CEB0994B-591C-6147-8F1C-F84BEB796D54}" srcOrd="4" destOrd="0" parTransId="{7E5CE432-5CA2-CC4D-AFC6-AF195CEDC1C2}" sibTransId="{31A8823E-0007-504D-A7A7-F74CD30FB8CF}"/>
    <dgm:cxn modelId="{C248F053-8BD9-FD4D-BD32-B9F84705D057}" srcId="{5F5DE473-7CFE-B84F-9E69-F2C883AB6172}" destId="{B6FFF06F-C4A4-3F4E-8695-1E16AFE6AFE7}" srcOrd="5" destOrd="0" parTransId="{9F7AE05C-3279-ED42-AD2D-FD26768ABFFE}" sibTransId="{A0516366-C989-3445-8DD4-E2E058219ED6}"/>
    <dgm:cxn modelId="{32029555-A067-554A-A28C-61C5B0E0BFC7}" type="presOf" srcId="{FB088B5A-B38D-FA46-9898-B79328414F86}" destId="{388FFDE6-124B-DB49-BAC3-76127A4FC383}" srcOrd="0" destOrd="5" presId="urn:microsoft.com/office/officeart/2005/8/layout/hList1"/>
    <dgm:cxn modelId="{F4D5E955-835B-7544-954A-206BA9EE16E1}" srcId="{A697D8F5-5DD8-C141-B345-3D58F794BECF}" destId="{31032393-825B-E044-AFB6-ED911E825386}" srcOrd="0" destOrd="0" parTransId="{BFE46395-58E0-8842-94C1-090385EE6D9C}" sibTransId="{C05D938C-74C4-3A4B-8329-9D3178C9A3BC}"/>
    <dgm:cxn modelId="{C4A1AB57-49E6-C240-A1D2-CDE55DBB36BA}" srcId="{5F5DE473-7CFE-B84F-9E69-F2C883AB6172}" destId="{CB2545A6-852F-A747-897F-A4163D9833C7}" srcOrd="3" destOrd="0" parTransId="{26680EB2-3623-EE43-B526-F8B0517428F2}" sibTransId="{B1C0F00D-472E-854D-AB80-EAE0E2D7736C}"/>
    <dgm:cxn modelId="{6895F957-0433-1240-B1BE-B24405682ADF}" type="presOf" srcId="{12485856-01BE-474D-8002-0A51D2758613}" destId="{388FFDE6-124B-DB49-BAC3-76127A4FC383}" srcOrd="0" destOrd="4" presId="urn:microsoft.com/office/officeart/2005/8/layout/hList1"/>
    <dgm:cxn modelId="{1B3E3358-14B9-9C4C-91EB-8E1548CD99F9}" srcId="{A697D8F5-5DD8-C141-B345-3D58F794BECF}" destId="{7225856E-74EB-9E4B-A94F-D2602BDE92B7}" srcOrd="6" destOrd="0" parTransId="{C7635DAA-4D44-D246-8BA3-64017B7EAB60}" sibTransId="{92863F3F-168F-4341-85E7-A3CA639A0455}"/>
    <dgm:cxn modelId="{0059D859-9FDF-2F4A-85E2-2BB793B712AD}" srcId="{F7EEF34B-252F-5C49-9CA6-BC2DDD1A8A88}" destId="{2A57E88E-BF9C-0544-8B5F-AE5985FDAA49}" srcOrd="1" destOrd="0" parTransId="{179A91EF-614C-A242-B742-F79239BC69FD}" sibTransId="{68AAB291-C7C6-D748-AAE6-297C726029C0}"/>
    <dgm:cxn modelId="{8839B35B-8CD1-CD43-9C36-EAAC557DC1E0}" srcId="{F7EEF34B-252F-5C49-9CA6-BC2DDD1A8A88}" destId="{BB385AED-178D-D64A-85D6-483785018385}" srcOrd="0" destOrd="0" parTransId="{8F9BC50B-37ED-014A-B268-247DF135B1B4}" sibTransId="{06A6A054-8501-F743-9FFB-505029427E82}"/>
    <dgm:cxn modelId="{840F0164-41FA-724B-86E0-99176F6C4C3F}" type="presOf" srcId="{1F90EDF5-07FB-7B4C-A6FC-AFCECA02FEAC}" destId="{1865FD92-B65C-EA41-BFD6-E8B4B3F42691}" srcOrd="0" destOrd="9" presId="urn:microsoft.com/office/officeart/2005/8/layout/hList1"/>
    <dgm:cxn modelId="{11E26366-522C-6B48-9093-76637F3ABFF8}" srcId="{DA1D2790-0114-F849-ACC6-B053584DE0BA}" destId="{069A377D-5EC1-6F41-8787-D61550343FA8}" srcOrd="8" destOrd="0" parTransId="{5E926A5F-E826-2A47-881F-430DF7A04BBF}" sibTransId="{FCEC1C5E-7CDB-F243-9C01-A01BFE76B8A6}"/>
    <dgm:cxn modelId="{32779E66-6537-2A41-983A-E62AAC997A60}" type="presOf" srcId="{FD95018F-148F-8C4D-812A-DFF188FF667A}" destId="{388FFDE6-124B-DB49-BAC3-76127A4FC383}" srcOrd="0" destOrd="2" presId="urn:microsoft.com/office/officeart/2005/8/layout/hList1"/>
    <dgm:cxn modelId="{CAFDFB66-3C5C-764D-8453-948DA122D248}" type="presOf" srcId="{3A7B6D45-20EE-7A47-89BF-F8328E005373}" destId="{83FF61C3-F6CF-9E4B-9F1D-D73AFB2D73BD}" srcOrd="0" destOrd="1" presId="urn:microsoft.com/office/officeart/2005/8/layout/hList1"/>
    <dgm:cxn modelId="{0BBE5D68-F724-0C41-9E34-1B3BE9572865}" type="presOf" srcId="{21AE3C88-5AB8-B24A-BC7C-29C77A9B2466}" destId="{1169ED18-523D-A44F-9D26-20F8E20FBDBE}" srcOrd="0" destOrd="5" presId="urn:microsoft.com/office/officeart/2005/8/layout/hList1"/>
    <dgm:cxn modelId="{78948F68-39E4-ED45-8854-E169347241F5}" srcId="{22C96F4D-1E13-9E4F-9159-0B185DEBD5F3}" destId="{C0B5F05C-59DD-A445-B41F-EF68C2C813AC}" srcOrd="3" destOrd="0" parTransId="{E9D0591E-CB73-FD4B-ABD4-E0B4C08F9BAA}" sibTransId="{728F4CEF-311A-3244-8A4D-147C0B3FE1E4}"/>
    <dgm:cxn modelId="{F28EBE68-F87D-F043-9CE6-5182E3A24E84}" type="presOf" srcId="{AC07C7F0-2FAD-A648-8E35-D28DD63C5AA0}" destId="{0E3BA515-94A4-6D46-A425-5C2762E02C59}" srcOrd="0" destOrd="4" presId="urn:microsoft.com/office/officeart/2005/8/layout/hList1"/>
    <dgm:cxn modelId="{217E8A6E-BA5F-0A44-8139-25C25C2C6A46}" type="presOf" srcId="{A5AF0C0C-526D-F74E-AFEC-3946FD366C69}" destId="{DBD57B30-AF01-2947-A979-384A58173831}" srcOrd="0" destOrd="1" presId="urn:microsoft.com/office/officeart/2005/8/layout/hList1"/>
    <dgm:cxn modelId="{79FE5270-1A6F-0146-968C-112716E61033}" type="presOf" srcId="{9C334712-507F-2D41-8E9D-30D857373881}" destId="{DBD57B30-AF01-2947-A979-384A58173831}" srcOrd="0" destOrd="6" presId="urn:microsoft.com/office/officeart/2005/8/layout/hList1"/>
    <dgm:cxn modelId="{E72AA274-C9EE-6447-BDB4-9CA648F1A176}" type="presOf" srcId="{B04BCC88-FE14-4C4E-96BF-E3778FD5AC16}" destId="{83FF61C3-F6CF-9E4B-9F1D-D73AFB2D73BD}" srcOrd="0" destOrd="10" presId="urn:microsoft.com/office/officeart/2005/8/layout/hList1"/>
    <dgm:cxn modelId="{9E58F174-D5E1-5742-AADD-BEF08B826C86}" type="presOf" srcId="{2B54AA6F-AD39-B741-A614-D4123F0D22D5}" destId="{388FFDE6-124B-DB49-BAC3-76127A4FC383}" srcOrd="0" destOrd="6" presId="urn:microsoft.com/office/officeart/2005/8/layout/hList1"/>
    <dgm:cxn modelId="{BA2F3B75-01E8-2C4E-99FF-46E3E80FF7D9}" type="presOf" srcId="{D037E3D2-40A8-4E44-A8C6-B20FE55FEFEA}" destId="{1169ED18-523D-A44F-9D26-20F8E20FBDBE}" srcOrd="0" destOrd="1" presId="urn:microsoft.com/office/officeart/2005/8/layout/hList1"/>
    <dgm:cxn modelId="{C443AF76-A44F-344D-8F25-CA3797F35AE4}" type="presOf" srcId="{BB385AED-178D-D64A-85D6-483785018385}" destId="{388FFDE6-124B-DB49-BAC3-76127A4FC383}" srcOrd="0" destOrd="0" presId="urn:microsoft.com/office/officeart/2005/8/layout/hList1"/>
    <dgm:cxn modelId="{CCB4D778-5B70-A445-9109-4468F99AA1C9}" type="presOf" srcId="{08718E9E-AC69-7845-8DE2-37DC914AC93A}" destId="{4A592806-3F79-8A4F-89E1-94328E75F7E9}" srcOrd="0" destOrd="0" presId="urn:microsoft.com/office/officeart/2005/8/layout/hList1"/>
    <dgm:cxn modelId="{F87F7C7B-CA32-E04A-9ED1-188CFD90F91E}" type="presOf" srcId="{A697D8F5-5DD8-C141-B345-3D58F794BECF}" destId="{42CB87F0-D6D3-AA49-999A-393B4A21FFCF}" srcOrd="0" destOrd="0" presId="urn:microsoft.com/office/officeart/2005/8/layout/hList1"/>
    <dgm:cxn modelId="{D31DEB7B-1EB7-344B-9D19-581ECFA4D35D}" srcId="{F7EEF34B-252F-5C49-9CA6-BC2DDD1A8A88}" destId="{656B5EB9-939B-D74B-8E4A-FD33F4C3BB03}" srcOrd="8" destOrd="0" parTransId="{BF11F663-B33B-0041-91E8-AE0A83B14BD8}" sibTransId="{79120274-68FA-7049-9227-E625DEBCE68E}"/>
    <dgm:cxn modelId="{68A6007C-9E4C-8B4B-89F8-47A673DC85EE}" srcId="{F7EEF34B-252F-5C49-9CA6-BC2DDD1A8A88}" destId="{12485856-01BE-474D-8002-0A51D2758613}" srcOrd="4" destOrd="0" parTransId="{2B19A26A-845C-6343-8E7F-A71C94966FD9}" sibTransId="{798BA094-7B1B-3246-B199-449532324EA6}"/>
    <dgm:cxn modelId="{4C5FE97D-4DE5-AD45-A2F9-501080262AEF}" srcId="{A697D8F5-5DD8-C141-B345-3D58F794BECF}" destId="{B04BCC88-FE14-4C4E-96BF-E3778FD5AC16}" srcOrd="10" destOrd="0" parTransId="{50E5D2C0-46AA-254E-BC3A-572CE9285BBD}" sibTransId="{21241AFC-66D6-9243-89F7-5094827B3CE8}"/>
    <dgm:cxn modelId="{338F2680-1675-3D42-9A52-037C6B1AAD17}" type="presOf" srcId="{5F5DE473-7CFE-B84F-9E69-F2C883AB6172}" destId="{68575DA9-7900-0E4A-9199-FB641D2E4E7F}" srcOrd="0" destOrd="0" presId="urn:microsoft.com/office/officeart/2005/8/layout/hList1"/>
    <dgm:cxn modelId="{03B18780-09C8-064D-81DC-954430476798}" type="presOf" srcId="{1B5A33DC-5A53-D840-8689-260800F7CAC9}" destId="{1169ED18-523D-A44F-9D26-20F8E20FBDBE}" srcOrd="0" destOrd="4" presId="urn:microsoft.com/office/officeart/2005/8/layout/hList1"/>
    <dgm:cxn modelId="{87BB8183-1F9B-9142-AAEB-6CF5AD6BC6A2}" type="presOf" srcId="{069A377D-5EC1-6F41-8787-D61550343FA8}" destId="{0E3BA515-94A4-6D46-A425-5C2762E02C59}" srcOrd="0" destOrd="8" presId="urn:microsoft.com/office/officeart/2005/8/layout/hList1"/>
    <dgm:cxn modelId="{C7E34284-06CD-EB41-9D15-02889BFF8C32}" type="presOf" srcId="{ED232E5A-DBE1-2E4A-AE25-310E17099048}" destId="{1169ED18-523D-A44F-9D26-20F8E20FBDBE}" srcOrd="0" destOrd="6" presId="urn:microsoft.com/office/officeart/2005/8/layout/hList1"/>
    <dgm:cxn modelId="{CF43B284-A809-CB49-9F82-AFAC3EDDF0ED}" srcId="{5F5DE473-7CFE-B84F-9E69-F2C883AB6172}" destId="{88B3AA4D-0217-BD4C-B529-CE8A783F21BA}" srcOrd="2" destOrd="0" parTransId="{E39F0EE1-5CDE-E742-9508-5D774CD95430}" sibTransId="{858E1BBA-A1CC-DD43-979E-A9FB4D3BD376}"/>
    <dgm:cxn modelId="{D1091585-014D-174E-BE0E-164EF1FD2222}" srcId="{22C96F4D-1E13-9E4F-9159-0B185DEBD5F3}" destId="{4F589603-2D03-C54F-9EDA-D8C755DB4222}" srcOrd="2" destOrd="0" parTransId="{0965B79B-906A-044E-9878-A6B8FCA9FD0E}" sibTransId="{8C6E1BFE-30C5-F843-94C4-72FB86C77665}"/>
    <dgm:cxn modelId="{FDCE0787-63FE-9D4D-86DB-63F4A8164118}" type="presOf" srcId="{31032393-825B-E044-AFB6-ED911E825386}" destId="{83FF61C3-F6CF-9E4B-9F1D-D73AFB2D73BD}" srcOrd="0" destOrd="0" presId="urn:microsoft.com/office/officeart/2005/8/layout/hList1"/>
    <dgm:cxn modelId="{CAC7D087-55C0-094F-A52E-8A769100C4CF}" srcId="{E42EC05B-BF44-E148-96FA-4BEF5E27E956}" destId="{C504F8BE-76EC-FC43-8E94-78C1E1481AA3}" srcOrd="8" destOrd="0" parTransId="{698252B8-F949-5F44-B986-6635E10AFAE5}" sibTransId="{C36F2790-C549-0349-9423-F0FDA5A1E9C2}"/>
    <dgm:cxn modelId="{1BFF3E88-8934-324F-9200-199BB3B5BA27}" type="presOf" srcId="{88B3AA4D-0217-BD4C-B529-CE8A783F21BA}" destId="{DBD57B30-AF01-2947-A979-384A58173831}" srcOrd="0" destOrd="2" presId="urn:microsoft.com/office/officeart/2005/8/layout/hList1"/>
    <dgm:cxn modelId="{DCCBFB8B-C1CF-6340-A92F-406A470FE511}" srcId="{F7EEF34B-252F-5C49-9CA6-BC2DDD1A8A88}" destId="{A121F4CB-772B-8442-8718-BC15CC0F562C}" srcOrd="7" destOrd="0" parTransId="{022A25F8-5681-5A4C-8E98-5C03C5A31507}" sibTransId="{1DAFA041-80CF-5D40-8459-2A8C19861334}"/>
    <dgm:cxn modelId="{3BFEAF8D-F769-A84B-A82D-E5CF27CD52AD}" type="presOf" srcId="{296896BA-F207-6D4E-ABA8-97DB4A661FE0}" destId="{DBD57B30-AF01-2947-A979-384A58173831}" srcOrd="0" destOrd="0" presId="urn:microsoft.com/office/officeart/2005/8/layout/hList1"/>
    <dgm:cxn modelId="{763F9990-F499-1643-8B0A-4B8C8D3E72CE}" srcId="{E42EC05B-BF44-E148-96FA-4BEF5E27E956}" destId="{1B5A33DC-5A53-D840-8689-260800F7CAC9}" srcOrd="4" destOrd="0" parTransId="{4BD54A7D-D973-A440-A083-E762313BD8AC}" sibTransId="{24AD8AF3-5BB9-C24C-B3C8-9EFF50B92056}"/>
    <dgm:cxn modelId="{886D4D91-C757-914C-90DF-06FDFA115B71}" srcId="{5F5DE473-7CFE-B84F-9E69-F2C883AB6172}" destId="{296896BA-F207-6D4E-ABA8-97DB4A661FE0}" srcOrd="0" destOrd="0" parTransId="{3F0D33DE-D592-1C41-9A80-5F0A68355729}" sibTransId="{5273B1C2-2B20-1040-8C65-436BF2662500}"/>
    <dgm:cxn modelId="{1F0C8D92-25ED-C24A-8A6D-09583C28B189}" srcId="{08718E9E-AC69-7845-8DE2-37DC914AC93A}" destId="{269D99BD-A7B0-9945-8B4B-E6FF4B6EAE6E}" srcOrd="5" destOrd="0" parTransId="{27F0BE36-C9E6-2549-8215-EE0CD83CB39E}" sibTransId="{A14B1676-7BCA-FC40-8A26-A38AE1C949DC}"/>
    <dgm:cxn modelId="{A140F192-B3BE-AC4D-87A1-D64303BC0856}" type="presOf" srcId="{305A9EC1-6781-F347-A449-C840B97F5E6C}" destId="{DBD57B30-AF01-2947-A979-384A58173831}" srcOrd="0" destOrd="4" presId="urn:microsoft.com/office/officeart/2005/8/layout/hList1"/>
    <dgm:cxn modelId="{C9517D94-A54B-F54C-9308-8EBF6754BA27}" type="presOf" srcId="{4F589603-2D03-C54F-9EDA-D8C755DB4222}" destId="{F9185AD5-8DEE-7A48-88DA-B48598551D3C}" srcOrd="0" destOrd="2" presId="urn:microsoft.com/office/officeart/2005/8/layout/hList1"/>
    <dgm:cxn modelId="{642FC797-72BF-474B-A17B-991F4E9772EB}" srcId="{08718E9E-AC69-7845-8DE2-37DC914AC93A}" destId="{A697D8F5-5DD8-C141-B345-3D58F794BECF}" srcOrd="0" destOrd="0" parTransId="{A6070551-35A2-FC4B-8E61-AE42EA354D39}" sibTransId="{D7D6FB57-F697-A84F-A457-47BE7AEE1510}"/>
    <dgm:cxn modelId="{B3E42598-31BA-CB4C-A8B6-114CA4926585}" srcId="{DA1D2790-0114-F849-ACC6-B053584DE0BA}" destId="{3D58ABA9-8CEE-6F4E-ADA0-9D5020D3B573}" srcOrd="3" destOrd="0" parTransId="{37388477-1486-FE46-955B-280BB56A691C}" sibTransId="{477B1419-D5D1-DF4B-84A0-4BB7F273D133}"/>
    <dgm:cxn modelId="{1B702B98-63A4-064C-8F93-9BE85AFA926C}" type="presOf" srcId="{A78B485D-1F79-6647-A950-76ABEB99D68A}" destId="{1169ED18-523D-A44F-9D26-20F8E20FBDBE}" srcOrd="0" destOrd="0" presId="urn:microsoft.com/office/officeart/2005/8/layout/hList1"/>
    <dgm:cxn modelId="{731F7898-38B2-E940-8F2A-5690ADD447BC}" type="presOf" srcId="{13EAB216-FFFD-0046-A595-453025892A81}" destId="{83FF61C3-F6CF-9E4B-9F1D-D73AFB2D73BD}" srcOrd="0" destOrd="7" presId="urn:microsoft.com/office/officeart/2005/8/layout/hList1"/>
    <dgm:cxn modelId="{F648B49A-FE32-EF43-A347-3A1E2F5F3504}" type="presOf" srcId="{B4FCB754-92B2-DE44-B0BC-244F4DCFB9C6}" destId="{F9185AD5-8DEE-7A48-88DA-B48598551D3C}" srcOrd="0" destOrd="8" presId="urn:microsoft.com/office/officeart/2005/8/layout/hList1"/>
    <dgm:cxn modelId="{F823FE9D-640E-4B4A-949A-F4AA43273C78}" srcId="{E42EC05B-BF44-E148-96FA-4BEF5E27E956}" destId="{D037E3D2-40A8-4E44-A8C6-B20FE55FEFEA}" srcOrd="1" destOrd="0" parTransId="{54B238C0-4EB6-EB49-84CB-339D2E37F1A9}" sibTransId="{419A5B44-5740-B54A-A610-1D1727AC3DE3}"/>
    <dgm:cxn modelId="{61364C9F-166C-A443-830E-529780D8B3F2}" srcId="{A697D8F5-5DD8-C141-B345-3D58F794BECF}" destId="{F5AFABB2-7B6F-CD40-A6CF-C2CFF677123A}" srcOrd="3" destOrd="0" parTransId="{131287AE-0E13-644E-BAF5-F00E1C56AE38}" sibTransId="{C4B36983-716B-ED4A-B14D-9ECD769A6E0E}"/>
    <dgm:cxn modelId="{0A0F04A0-14B7-1E4A-B0BE-2258CF6EFADE}" type="presOf" srcId="{A37120D3-9334-4647-81B3-D861D9D99E33}" destId="{1169ED18-523D-A44F-9D26-20F8E20FBDBE}" srcOrd="0" destOrd="7" presId="urn:microsoft.com/office/officeart/2005/8/layout/hList1"/>
    <dgm:cxn modelId="{548638A0-4AD2-8E4C-89C2-6E1C07737F6E}" type="presOf" srcId="{C504F8BE-76EC-FC43-8E94-78C1E1481AA3}" destId="{1169ED18-523D-A44F-9D26-20F8E20FBDBE}" srcOrd="0" destOrd="8" presId="urn:microsoft.com/office/officeart/2005/8/layout/hList1"/>
    <dgm:cxn modelId="{CEE166A8-34BA-9744-94F3-8B58C9691CE7}" type="presOf" srcId="{76043444-8037-BF4D-BD22-9420EE09DF46}" destId="{83FF61C3-F6CF-9E4B-9F1D-D73AFB2D73BD}" srcOrd="0" destOrd="8" presId="urn:microsoft.com/office/officeart/2005/8/layout/hList1"/>
    <dgm:cxn modelId="{0407BEA8-4E10-9849-B165-67042861A774}" srcId="{08718E9E-AC69-7845-8DE2-37DC914AC93A}" destId="{22C96F4D-1E13-9E4F-9159-0B185DEBD5F3}" srcOrd="4" destOrd="0" parTransId="{7851D373-1B5D-2C4D-8D5B-0599C1400CD7}" sibTransId="{DCAEB91E-EBF0-4840-AECA-E177E0B535B4}"/>
    <dgm:cxn modelId="{B6CDE9A8-3E58-8B47-9C84-AEF87D8F0365}" type="presOf" srcId="{3D58ABA9-8CEE-6F4E-ADA0-9D5020D3B573}" destId="{0E3BA515-94A4-6D46-A425-5C2762E02C59}" srcOrd="0" destOrd="3" presId="urn:microsoft.com/office/officeart/2005/8/layout/hList1"/>
    <dgm:cxn modelId="{6F2BBEA9-F68E-9E45-81AC-EF498616A400}" srcId="{22C96F4D-1E13-9E4F-9159-0B185DEBD5F3}" destId="{0F092E14-3E7C-5044-9233-B1786E01030D}" srcOrd="7" destOrd="0" parTransId="{9154DE88-CE1B-B943-A1F7-6F09E095508F}" sibTransId="{8E6C3306-55A6-0949-9C16-9FD5C4761017}"/>
    <dgm:cxn modelId="{6C021BAF-6398-F940-BE3C-C6DD51E23665}" srcId="{A697D8F5-5DD8-C141-B345-3D58F794BECF}" destId="{3A7B6D45-20EE-7A47-89BF-F8328E005373}" srcOrd="1" destOrd="0" parTransId="{72C8FA48-C2A1-1C43-A7BC-F5987DE60F71}" sibTransId="{58DBF7C2-293C-AC44-BA63-D88D65F46506}"/>
    <dgm:cxn modelId="{A961F9B0-2D5D-0240-9657-08806B5F03F2}" srcId="{A697D8F5-5DD8-C141-B345-3D58F794BECF}" destId="{6E37A1FD-1195-5C40-B5E3-942CC0BDC541}" srcOrd="2" destOrd="0" parTransId="{D654B51B-8E01-6046-A825-24D65073B786}" sibTransId="{402D7D2F-801E-734A-B803-28C77235695F}"/>
    <dgm:cxn modelId="{21D67DB5-6C0C-1C48-B024-BC46F9E93459}" type="presOf" srcId="{0F092E14-3E7C-5044-9233-B1786E01030D}" destId="{F9185AD5-8DEE-7A48-88DA-B48598551D3C}" srcOrd="0" destOrd="7" presId="urn:microsoft.com/office/officeart/2005/8/layout/hList1"/>
    <dgm:cxn modelId="{D7DD87B5-C4AE-314D-8731-9236AB662C34}" type="presOf" srcId="{4C0BCC55-5561-6D45-BE78-5DDC33EB99B0}" destId="{F9185AD5-8DEE-7A48-88DA-B48598551D3C}" srcOrd="0" destOrd="5" presId="urn:microsoft.com/office/officeart/2005/8/layout/hList1"/>
    <dgm:cxn modelId="{63C0ADB8-91AB-5F4C-8CCE-4E54A376C98F}" type="presOf" srcId="{DA1D2790-0114-F849-ACC6-B053584DE0BA}" destId="{D383E7DD-F32C-FC41-99FF-8A70CBDA9AE5}" srcOrd="0" destOrd="0" presId="urn:microsoft.com/office/officeart/2005/8/layout/hList1"/>
    <dgm:cxn modelId="{355648B9-E627-CB41-AD9F-984701405882}" type="presOf" srcId="{6E37A1FD-1195-5C40-B5E3-942CC0BDC541}" destId="{83FF61C3-F6CF-9E4B-9F1D-D73AFB2D73BD}" srcOrd="0" destOrd="2" presId="urn:microsoft.com/office/officeart/2005/8/layout/hList1"/>
    <dgm:cxn modelId="{1F8523BB-17F2-6D40-868A-ED808B3352A2}" type="presOf" srcId="{B6FFF06F-C4A4-3F4E-8695-1E16AFE6AFE7}" destId="{DBD57B30-AF01-2947-A979-384A58173831}" srcOrd="0" destOrd="5" presId="urn:microsoft.com/office/officeart/2005/8/layout/hList1"/>
    <dgm:cxn modelId="{ADCBF1BD-B1B1-B148-AAAB-DDE6668049C1}" srcId="{22C96F4D-1E13-9E4F-9159-0B185DEBD5F3}" destId="{D7E68649-A749-954B-9391-9474B00F4A16}" srcOrd="1" destOrd="0" parTransId="{69CB1FC3-EE62-E44C-99A9-E5CF731B53EE}" sibTransId="{967E4DA1-8748-9A4F-8E25-1E8336E077D7}"/>
    <dgm:cxn modelId="{71A7EBC1-111B-0B40-A6C3-339A27BD7528}" srcId="{269D99BD-A7B0-9945-8B4B-E6FF4B6EAE6E}" destId="{C1CAC620-7174-7B46-BCDD-4AB5C7696CB1}" srcOrd="3" destOrd="0" parTransId="{8C7DA39F-EECD-A348-AF74-D2D18C1A6170}" sibTransId="{20F6C76E-8904-3143-A52B-E58B1DF3E72E}"/>
    <dgm:cxn modelId="{879AF1C2-EB89-004F-8FB3-3716803D7A80}" srcId="{269D99BD-A7B0-9945-8B4B-E6FF4B6EAE6E}" destId="{1F90EDF5-07FB-7B4C-A6FC-AFCECA02FEAC}" srcOrd="9" destOrd="0" parTransId="{6DCA2D18-002B-AF4C-8809-E044B200A2A7}" sibTransId="{C6DF0A36-7E38-2841-BD53-37BE90724376}"/>
    <dgm:cxn modelId="{32FD3BC4-7C05-F243-BC86-0F6C27485517}" type="presOf" srcId="{3C0C7CD3-373C-874D-AFA4-AB5EDF71CC1C}" destId="{1865FD92-B65C-EA41-BFD6-E8B4B3F42691}" srcOrd="0" destOrd="1" presId="urn:microsoft.com/office/officeart/2005/8/layout/hList1"/>
    <dgm:cxn modelId="{321E44C5-19D8-634C-9777-50B6ED5CF1DA}" srcId="{DA1D2790-0114-F849-ACC6-B053584DE0BA}" destId="{AC07C7F0-2FAD-A648-8E35-D28DD63C5AA0}" srcOrd="4" destOrd="0" parTransId="{DA152DFF-B6D7-B242-BBC6-221AB093F7A1}" sibTransId="{38BD0008-D186-E043-B2C3-7A8A5768977F}"/>
    <dgm:cxn modelId="{83FF44C5-79D0-CC46-9771-966FDBE00008}" srcId="{22C96F4D-1E13-9E4F-9159-0B185DEBD5F3}" destId="{64DF4076-4695-6B49-8BB9-B3579A157D1E}" srcOrd="6" destOrd="0" parTransId="{90F6D2C0-A2B9-374B-A8CE-3B3CC733CCCD}" sibTransId="{E49D811F-D4EB-F045-B6C9-109F053D0A75}"/>
    <dgm:cxn modelId="{E66824CF-EAFA-C445-A73A-D58C72FAF4AB}" type="presOf" srcId="{F5AFABB2-7B6F-CD40-A6CF-C2CFF677123A}" destId="{83FF61C3-F6CF-9E4B-9F1D-D73AFB2D73BD}" srcOrd="0" destOrd="3" presId="urn:microsoft.com/office/officeart/2005/8/layout/hList1"/>
    <dgm:cxn modelId="{C20480D4-D4E5-1646-A2DA-920DBF7F3DC8}" srcId="{A697D8F5-5DD8-C141-B345-3D58F794BECF}" destId="{D0FBA422-B0DA-984B-8541-9FC1EFC048BF}" srcOrd="5" destOrd="0" parTransId="{D44BB2E7-8302-1A4C-B5B9-6D9BF272B4DD}" sibTransId="{51810ED3-B35C-234C-BF28-479ED61E0486}"/>
    <dgm:cxn modelId="{C21135D6-A951-2F4E-AFBB-E09DBB3446E3}" srcId="{A697D8F5-5DD8-C141-B345-3D58F794BECF}" destId="{E2349534-E80C-3449-9FC9-850C54125BCF}" srcOrd="4" destOrd="0" parTransId="{AAE435D5-1B7E-5140-8FFC-ABD077DF40F8}" sibTransId="{B939F4AF-7177-A04E-97FB-01C848DBCEA8}"/>
    <dgm:cxn modelId="{476CC4D7-14EE-8B4F-8ADA-304DD93B4060}" type="presOf" srcId="{C0B5F05C-59DD-A445-B41F-EF68C2C813AC}" destId="{F9185AD5-8DEE-7A48-88DA-B48598551D3C}" srcOrd="0" destOrd="3" presId="urn:microsoft.com/office/officeart/2005/8/layout/hList1"/>
    <dgm:cxn modelId="{3B12EFD9-1121-C94B-946A-C8029A13EB52}" srcId="{E42EC05B-BF44-E148-96FA-4BEF5E27E956}" destId="{A78B485D-1F79-6647-A950-76ABEB99D68A}" srcOrd="0" destOrd="0" parTransId="{59F67EAC-5490-D64C-BA71-09AEE74C7ED8}" sibTransId="{F11DEB16-CD36-AA46-96B6-288FF5ECB1F5}"/>
    <dgm:cxn modelId="{6F7488DA-CB91-9146-932B-E65839450D02}" type="presOf" srcId="{D7422B06-3F4A-104F-B9D9-DCF72B978FE6}" destId="{388FFDE6-124B-DB49-BAC3-76127A4FC383}" srcOrd="0" destOrd="3" presId="urn:microsoft.com/office/officeart/2005/8/layout/hList1"/>
    <dgm:cxn modelId="{8553DBDC-89F9-2B4F-8C8C-7D8BA8D6867C}" srcId="{269D99BD-A7B0-9945-8B4B-E6FF4B6EAE6E}" destId="{9FCD793F-9B9C-984A-911B-4CE6CFF1D40C}" srcOrd="2" destOrd="0" parTransId="{88DEE985-27C9-CA48-B9D3-FD50E186C0CC}" sibTransId="{53ADEB8B-1371-0B42-8D14-67C38D5866F7}"/>
    <dgm:cxn modelId="{1BD2F9DD-C174-4F42-8FCD-5A28E96AA58D}" type="presOf" srcId="{7DEA4FC3-6078-AA4F-B2CA-711B001EEFF5}" destId="{DBD57B30-AF01-2947-A979-384A58173831}" srcOrd="0" destOrd="8" presId="urn:microsoft.com/office/officeart/2005/8/layout/hList1"/>
    <dgm:cxn modelId="{FF232EDE-0A71-7141-BCC3-4EE1573D3424}" srcId="{22C96F4D-1E13-9E4F-9159-0B185DEBD5F3}" destId="{B4FCB754-92B2-DE44-B0BC-244F4DCFB9C6}" srcOrd="8" destOrd="0" parTransId="{753B5CF5-88EA-2843-829C-F6178EFDB40B}" sibTransId="{B06CDBDE-E9C2-3747-86A5-5336509759C3}"/>
    <dgm:cxn modelId="{2DCC56E3-C85A-FB4E-A4B9-804BFAC8F4A4}" srcId="{22C96F4D-1E13-9E4F-9159-0B185DEBD5F3}" destId="{C15B85B2-BD62-1A4C-B7B9-CB6009093342}" srcOrd="0" destOrd="0" parTransId="{B51CBCFE-BD73-B34A-9CA9-52C33A9EA01B}" sibTransId="{4BF985EB-0C83-1B4E-A69C-308C17DD829F}"/>
    <dgm:cxn modelId="{8C2401E6-1C01-8049-8A7D-F4CD34629CDF}" srcId="{A697D8F5-5DD8-C141-B345-3D58F794BECF}" destId="{BCD848AF-A470-7243-96DF-CC2AACBEA716}" srcOrd="9" destOrd="0" parTransId="{2C5107F3-ECBB-BC4C-BF23-5A40FF8C8865}" sibTransId="{A82E8690-CA1F-4248-AC80-6FCC92F60341}"/>
    <dgm:cxn modelId="{76AFFCE9-C010-3C4B-B920-6161BE4C572A}" type="presOf" srcId="{1C520179-F83B-3F46-AFDF-9F070768A188}" destId="{0E3BA515-94A4-6D46-A425-5C2762E02C59}" srcOrd="0" destOrd="6" presId="urn:microsoft.com/office/officeart/2005/8/layout/hList1"/>
    <dgm:cxn modelId="{56F95BEB-FB7C-794D-9C84-5BB23FB63F39}" type="presOf" srcId="{22C799CC-3F20-644F-B95B-0DB262AE43D8}" destId="{0E3BA515-94A4-6D46-A425-5C2762E02C59}" srcOrd="0" destOrd="5" presId="urn:microsoft.com/office/officeart/2005/8/layout/hList1"/>
    <dgm:cxn modelId="{1E2044EE-AB42-F54B-A2CA-E77B4664FB1E}" type="presOf" srcId="{D0FBA422-B0DA-984B-8541-9FC1EFC048BF}" destId="{83FF61C3-F6CF-9E4B-9F1D-D73AFB2D73BD}" srcOrd="0" destOrd="5" presId="urn:microsoft.com/office/officeart/2005/8/layout/hList1"/>
    <dgm:cxn modelId="{EFD6A3F0-DBF9-3445-A365-3A9B165531B4}" type="presOf" srcId="{38799016-4CD6-A047-AAF2-AE111BE1F2A2}" destId="{1865FD92-B65C-EA41-BFD6-E8B4B3F42691}" srcOrd="0" destOrd="0" presId="urn:microsoft.com/office/officeart/2005/8/layout/hList1"/>
    <dgm:cxn modelId="{0D1D1BF1-CBE4-EE4E-9FF0-4D7EF999C038}" srcId="{269D99BD-A7B0-9945-8B4B-E6FF4B6EAE6E}" destId="{71096362-1A67-1947-8D4C-732234077016}" srcOrd="5" destOrd="0" parTransId="{07D27DFE-0495-8E4A-887B-B02F514D6ED6}" sibTransId="{AF6F2228-B4CA-8242-8AEF-67E4419467AD}"/>
    <dgm:cxn modelId="{78B8F6F4-7D20-8343-8FEC-8DB5DB0F967C}" srcId="{269D99BD-A7B0-9945-8B4B-E6FF4B6EAE6E}" destId="{E9755FB0-F01B-4845-A38E-5733F8275F8B}" srcOrd="8" destOrd="0" parTransId="{FA314EB1-D987-804B-8758-545E5F0D0EBE}" sibTransId="{0FA4657A-C77C-8F4D-9809-4E204F46346C}"/>
    <dgm:cxn modelId="{E527B1F7-DDD1-4A44-979D-FA83E1C9A6F5}" srcId="{DA1D2790-0114-F849-ACC6-B053584DE0BA}" destId="{91223759-5004-E843-B6CE-E0E1B5CFDEF6}" srcOrd="0" destOrd="0" parTransId="{2B2457B3-40AF-5047-85AC-333882F605B2}" sibTransId="{72CF3A91-A98C-6C49-85E5-F4C4C9251B5F}"/>
    <dgm:cxn modelId="{FD3FE9F7-3A8A-C149-82B5-67884A6C5E16}" type="presOf" srcId="{E2349534-E80C-3449-9FC9-850C54125BCF}" destId="{83FF61C3-F6CF-9E4B-9F1D-D73AFB2D73BD}" srcOrd="0" destOrd="4" presId="urn:microsoft.com/office/officeart/2005/8/layout/hList1"/>
    <dgm:cxn modelId="{6AEC0DF9-9D98-D946-972C-8C361E3C1CD2}" srcId="{DA1D2790-0114-F849-ACC6-B053584DE0BA}" destId="{1C520179-F83B-3F46-AFDF-9F070768A188}" srcOrd="6" destOrd="0" parTransId="{1984E8A9-DDA2-C34B-BEFC-0A0E1A6F2F73}" sibTransId="{F9971525-D340-AC41-8D47-D3DB01B80463}"/>
    <dgm:cxn modelId="{01E1D4F9-A796-0F45-B304-428592CEA2C7}" srcId="{DA1D2790-0114-F849-ACC6-B053584DE0BA}" destId="{F88F1228-AC4B-1841-B517-0FE6362243AC}" srcOrd="2" destOrd="0" parTransId="{34C10A3E-E2A8-0344-A88C-8DA9E2900599}" sibTransId="{EA3B5AB8-712C-3848-9D83-12B63BFCA47E}"/>
    <dgm:cxn modelId="{71AA90FA-8E69-3142-9D72-24DF246049CB}" type="presOf" srcId="{6503624A-D37B-1C4E-B05C-7D20E84A440B}" destId="{0E3BA515-94A4-6D46-A425-5C2762E02C59}" srcOrd="0" destOrd="7" presId="urn:microsoft.com/office/officeart/2005/8/layout/hList1"/>
    <dgm:cxn modelId="{5823E7FB-0864-7B42-9910-06BC0DE62C33}" srcId="{5F5DE473-7CFE-B84F-9E69-F2C883AB6172}" destId="{9C334712-507F-2D41-8E9D-30D857373881}" srcOrd="6" destOrd="0" parTransId="{0ACAF0E4-E626-4C46-B95F-1E8688A3A651}" sibTransId="{4C0E4D23-732C-D349-B154-3B7FF103BBFE}"/>
    <dgm:cxn modelId="{328EECFE-472D-C34B-8463-5A415F8BAED6}" type="presOf" srcId="{2A57E88E-BF9C-0544-8B5F-AE5985FDAA49}" destId="{388FFDE6-124B-DB49-BAC3-76127A4FC383}" srcOrd="0" destOrd="1" presId="urn:microsoft.com/office/officeart/2005/8/layout/hList1"/>
    <dgm:cxn modelId="{FF2AEB6D-156E-294E-AED3-C96A60B95881}" type="presParOf" srcId="{4A592806-3F79-8A4F-89E1-94328E75F7E9}" destId="{9A259554-0B86-0E49-8BD6-3D7E193A70B9}" srcOrd="0" destOrd="0" presId="urn:microsoft.com/office/officeart/2005/8/layout/hList1"/>
    <dgm:cxn modelId="{029CE197-BD35-0E4C-B64E-E3E48735FB7A}" type="presParOf" srcId="{9A259554-0B86-0E49-8BD6-3D7E193A70B9}" destId="{42CB87F0-D6D3-AA49-999A-393B4A21FFCF}" srcOrd="0" destOrd="0" presId="urn:microsoft.com/office/officeart/2005/8/layout/hList1"/>
    <dgm:cxn modelId="{D460D82F-B5C8-FB44-B2F9-89B12690B0F6}" type="presParOf" srcId="{9A259554-0B86-0E49-8BD6-3D7E193A70B9}" destId="{83FF61C3-F6CF-9E4B-9F1D-D73AFB2D73BD}" srcOrd="1" destOrd="0" presId="urn:microsoft.com/office/officeart/2005/8/layout/hList1"/>
    <dgm:cxn modelId="{65461BEC-E5E0-4247-8E61-7E5DD02B3328}" type="presParOf" srcId="{4A592806-3F79-8A4F-89E1-94328E75F7E9}" destId="{87A594B2-9DE5-0442-90E9-F2FB34FCB3BA}" srcOrd="1" destOrd="0" presId="urn:microsoft.com/office/officeart/2005/8/layout/hList1"/>
    <dgm:cxn modelId="{379D511D-C491-314C-A351-11AA34BF7024}" type="presParOf" srcId="{4A592806-3F79-8A4F-89E1-94328E75F7E9}" destId="{AF3A5220-0DED-3A40-8E54-6209051C8B35}" srcOrd="2" destOrd="0" presId="urn:microsoft.com/office/officeart/2005/8/layout/hList1"/>
    <dgm:cxn modelId="{BBE3676E-D716-8C4E-ACED-CAEDD6EE05C2}" type="presParOf" srcId="{AF3A5220-0DED-3A40-8E54-6209051C8B35}" destId="{CC3D2E1B-6EFB-F64E-A94F-4CD3F56C7DCD}" srcOrd="0" destOrd="0" presId="urn:microsoft.com/office/officeart/2005/8/layout/hList1"/>
    <dgm:cxn modelId="{D2AD6EBD-BBA2-DF4A-A34E-07DB17D1E321}" type="presParOf" srcId="{AF3A5220-0DED-3A40-8E54-6209051C8B35}" destId="{388FFDE6-124B-DB49-BAC3-76127A4FC383}" srcOrd="1" destOrd="0" presId="urn:microsoft.com/office/officeart/2005/8/layout/hList1"/>
    <dgm:cxn modelId="{C1FD1E5A-62EB-8C48-97A3-A5A528C45F88}" type="presParOf" srcId="{4A592806-3F79-8A4F-89E1-94328E75F7E9}" destId="{FFFE01B9-B3A1-364C-BA0C-F9D515B5CA85}" srcOrd="3" destOrd="0" presId="urn:microsoft.com/office/officeart/2005/8/layout/hList1"/>
    <dgm:cxn modelId="{0F81CF34-8AB8-6B4E-BE7A-6167476A17EE}" type="presParOf" srcId="{4A592806-3F79-8A4F-89E1-94328E75F7E9}" destId="{272FA39E-0686-BB4C-8AFF-789D83137535}" srcOrd="4" destOrd="0" presId="urn:microsoft.com/office/officeart/2005/8/layout/hList1"/>
    <dgm:cxn modelId="{238CCEEA-391A-5C40-9123-8F58A9A110C6}" type="presParOf" srcId="{272FA39E-0686-BB4C-8AFF-789D83137535}" destId="{7A0CD4F7-33BB-D84C-B8D9-58164EC53E87}" srcOrd="0" destOrd="0" presId="urn:microsoft.com/office/officeart/2005/8/layout/hList1"/>
    <dgm:cxn modelId="{BA02EBE4-6AF0-8F4D-8204-883CD2CBFEE8}" type="presParOf" srcId="{272FA39E-0686-BB4C-8AFF-789D83137535}" destId="{1169ED18-523D-A44F-9D26-20F8E20FBDBE}" srcOrd="1" destOrd="0" presId="urn:microsoft.com/office/officeart/2005/8/layout/hList1"/>
    <dgm:cxn modelId="{1B3414F3-E628-D042-82E1-8859CA6F16B1}" type="presParOf" srcId="{4A592806-3F79-8A4F-89E1-94328E75F7E9}" destId="{128CECDD-A419-2B48-AC6F-D283B4C7E990}" srcOrd="5" destOrd="0" presId="urn:microsoft.com/office/officeart/2005/8/layout/hList1"/>
    <dgm:cxn modelId="{32ED116D-3278-5044-B724-2F2FE11479AC}" type="presParOf" srcId="{4A592806-3F79-8A4F-89E1-94328E75F7E9}" destId="{76ABC781-3B38-6244-B1F7-F21310CA5CAC}" srcOrd="6" destOrd="0" presId="urn:microsoft.com/office/officeart/2005/8/layout/hList1"/>
    <dgm:cxn modelId="{CF88AEF4-C201-1D49-A450-3B57CC7C2ED7}" type="presParOf" srcId="{76ABC781-3B38-6244-B1F7-F21310CA5CAC}" destId="{68575DA9-7900-0E4A-9199-FB641D2E4E7F}" srcOrd="0" destOrd="0" presId="urn:microsoft.com/office/officeart/2005/8/layout/hList1"/>
    <dgm:cxn modelId="{C49E7C71-5352-F246-8F68-0F8D377C64E6}" type="presParOf" srcId="{76ABC781-3B38-6244-B1F7-F21310CA5CAC}" destId="{DBD57B30-AF01-2947-A979-384A58173831}" srcOrd="1" destOrd="0" presId="urn:microsoft.com/office/officeart/2005/8/layout/hList1"/>
    <dgm:cxn modelId="{93ACCEDF-A130-6F42-BCD5-1EC10FF8E954}" type="presParOf" srcId="{4A592806-3F79-8A4F-89E1-94328E75F7E9}" destId="{8857F351-7861-144B-BD55-7188DB5F1A63}" srcOrd="7" destOrd="0" presId="urn:microsoft.com/office/officeart/2005/8/layout/hList1"/>
    <dgm:cxn modelId="{9A57DF73-2A24-B046-A774-A01C75419024}" type="presParOf" srcId="{4A592806-3F79-8A4F-89E1-94328E75F7E9}" destId="{E85FBBFC-52E3-BD4B-BC3C-E8D7D045715D}" srcOrd="8" destOrd="0" presId="urn:microsoft.com/office/officeart/2005/8/layout/hList1"/>
    <dgm:cxn modelId="{64965A94-C79F-5943-ADD1-B7B377022BCF}" type="presParOf" srcId="{E85FBBFC-52E3-BD4B-BC3C-E8D7D045715D}" destId="{545F20DB-34A6-554A-A2A6-33ED7B30CB5D}" srcOrd="0" destOrd="0" presId="urn:microsoft.com/office/officeart/2005/8/layout/hList1"/>
    <dgm:cxn modelId="{13EFBB5B-B932-8045-B3BB-4F0982D0D14F}" type="presParOf" srcId="{E85FBBFC-52E3-BD4B-BC3C-E8D7D045715D}" destId="{F9185AD5-8DEE-7A48-88DA-B48598551D3C}" srcOrd="1" destOrd="0" presId="urn:microsoft.com/office/officeart/2005/8/layout/hList1"/>
    <dgm:cxn modelId="{B14074E5-B036-FC46-984E-8D18EA1006D0}" type="presParOf" srcId="{4A592806-3F79-8A4F-89E1-94328E75F7E9}" destId="{236F7967-D520-4F4A-A6B5-61BFD240B053}" srcOrd="9" destOrd="0" presId="urn:microsoft.com/office/officeart/2005/8/layout/hList1"/>
    <dgm:cxn modelId="{2A43AECD-E4DD-CE49-8C0F-2F4C60B6296C}" type="presParOf" srcId="{4A592806-3F79-8A4F-89E1-94328E75F7E9}" destId="{FA2E5BD8-B46B-2748-B95A-945327277747}" srcOrd="10" destOrd="0" presId="urn:microsoft.com/office/officeart/2005/8/layout/hList1"/>
    <dgm:cxn modelId="{91C7A293-BA0D-F14D-9445-14A563A62129}" type="presParOf" srcId="{FA2E5BD8-B46B-2748-B95A-945327277747}" destId="{26ACC38E-8A96-144B-83BB-322C126322AE}" srcOrd="0" destOrd="0" presId="urn:microsoft.com/office/officeart/2005/8/layout/hList1"/>
    <dgm:cxn modelId="{F0A4FFB4-F834-AC46-A082-0D0A0732CD27}" type="presParOf" srcId="{FA2E5BD8-B46B-2748-B95A-945327277747}" destId="{1865FD92-B65C-EA41-BFD6-E8B4B3F42691}" srcOrd="1" destOrd="0" presId="urn:microsoft.com/office/officeart/2005/8/layout/hList1"/>
    <dgm:cxn modelId="{FE463C6D-3AAA-7543-B7BD-8E04F118777D}" type="presParOf" srcId="{4A592806-3F79-8A4F-89E1-94328E75F7E9}" destId="{425C5830-0427-1C47-99DB-1C9C7A966D79}" srcOrd="11" destOrd="0" presId="urn:microsoft.com/office/officeart/2005/8/layout/hList1"/>
    <dgm:cxn modelId="{947DDB18-FD46-7549-B1AC-1AE56B0E0A91}" type="presParOf" srcId="{4A592806-3F79-8A4F-89E1-94328E75F7E9}" destId="{62AD0139-18CB-8C43-9089-E86B616E61A2}" srcOrd="12" destOrd="0" presId="urn:microsoft.com/office/officeart/2005/8/layout/hList1"/>
    <dgm:cxn modelId="{1BB9AA9D-5F1C-E74E-8CA8-13849C9BE982}" type="presParOf" srcId="{62AD0139-18CB-8C43-9089-E86B616E61A2}" destId="{D383E7DD-F32C-FC41-99FF-8A70CBDA9AE5}" srcOrd="0" destOrd="0" presId="urn:microsoft.com/office/officeart/2005/8/layout/hList1"/>
    <dgm:cxn modelId="{F7B6E758-09F7-7644-AFC0-E91A20A932F4}" type="presParOf" srcId="{62AD0139-18CB-8C43-9089-E86B616E61A2}" destId="{0E3BA515-94A4-6D46-A425-5C2762E02C5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B87F0-D6D3-AA49-999A-393B4A21FFCF}">
      <dsp:nvSpPr>
        <dsp:cNvPr id="0" name=""/>
        <dsp:cNvSpPr/>
      </dsp:nvSpPr>
      <dsp:spPr>
        <a:xfrm>
          <a:off x="5090" y="1933256"/>
          <a:ext cx="1509854" cy="4032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5090" y="1933256"/>
        <a:ext cx="1509854" cy="403200"/>
      </dsp:txXfrm>
    </dsp:sp>
    <dsp:sp modelId="{83FF61C3-F6CF-9E4B-9F1D-D73AFB2D73BD}">
      <dsp:nvSpPr>
        <dsp:cNvPr id="0" name=""/>
        <dsp:cNvSpPr/>
      </dsp:nvSpPr>
      <dsp:spPr>
        <a:xfrm>
          <a:off x="5090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 dirty="0"/>
            <a:t>Strategic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1400" b="1" kern="1200" dirty="0"/>
            <a:t>Operational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1400" b="1" kern="1200" dirty="0"/>
            <a:t>People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400" kern="1200" dirty="0"/>
        </a:p>
      </dsp:txBody>
      <dsp:txXfrm>
        <a:off x="5090" y="2336455"/>
        <a:ext cx="1509854" cy="3304980"/>
      </dsp:txXfrm>
    </dsp:sp>
    <dsp:sp modelId="{CC3D2E1B-6EFB-F64E-A94F-4CD3F56C7DCD}">
      <dsp:nvSpPr>
        <dsp:cNvPr id="0" name=""/>
        <dsp:cNvSpPr/>
      </dsp:nvSpPr>
      <dsp:spPr>
        <a:xfrm>
          <a:off x="1726325" y="1933256"/>
          <a:ext cx="1509854" cy="403200"/>
        </a:xfrm>
        <a:prstGeom prst="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accent5">
              <a:hueOff val="-1126424"/>
              <a:satOff val="-2903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1726325" y="1933256"/>
        <a:ext cx="1509854" cy="403200"/>
      </dsp:txXfrm>
    </dsp:sp>
    <dsp:sp modelId="{388FFDE6-124B-DB49-BAC3-76127A4FC383}">
      <dsp:nvSpPr>
        <dsp:cNvPr id="0" name=""/>
        <dsp:cNvSpPr/>
      </dsp:nvSpPr>
      <dsp:spPr>
        <a:xfrm>
          <a:off x="1726325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-1123294"/>
            <a:satOff val="-3805"/>
            <a:lumOff val="-48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23294"/>
              <a:satOff val="-3805"/>
              <a:lumOff val="-4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 dirty="0"/>
            <a:t>Strategic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Operational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People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kern="1200" dirty="0"/>
        </a:p>
      </dsp:txBody>
      <dsp:txXfrm>
        <a:off x="1726325" y="2336455"/>
        <a:ext cx="1509854" cy="3304980"/>
      </dsp:txXfrm>
    </dsp:sp>
    <dsp:sp modelId="{7A0CD4F7-33BB-D84C-B8D9-58164EC53E87}">
      <dsp:nvSpPr>
        <dsp:cNvPr id="0" name=""/>
        <dsp:cNvSpPr/>
      </dsp:nvSpPr>
      <dsp:spPr>
        <a:xfrm>
          <a:off x="3447559" y="1933256"/>
          <a:ext cx="1509854" cy="403200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3447559" y="1933256"/>
        <a:ext cx="1509854" cy="403200"/>
      </dsp:txXfrm>
    </dsp:sp>
    <dsp:sp modelId="{1169ED18-523D-A44F-9D26-20F8E20FBDBE}">
      <dsp:nvSpPr>
        <dsp:cNvPr id="0" name=""/>
        <dsp:cNvSpPr/>
      </dsp:nvSpPr>
      <dsp:spPr>
        <a:xfrm>
          <a:off x="3447559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246587"/>
              <a:satOff val="-7611"/>
              <a:lumOff val="-9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 dirty="0"/>
            <a:t>Strategic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Operational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People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kern="1200" dirty="0"/>
        </a:p>
      </dsp:txBody>
      <dsp:txXfrm>
        <a:off x="3447559" y="2336455"/>
        <a:ext cx="1509854" cy="3304980"/>
      </dsp:txXfrm>
    </dsp:sp>
    <dsp:sp modelId="{68575DA9-7900-0E4A-9199-FB641D2E4E7F}">
      <dsp:nvSpPr>
        <dsp:cNvPr id="0" name=""/>
        <dsp:cNvSpPr/>
      </dsp:nvSpPr>
      <dsp:spPr>
        <a:xfrm>
          <a:off x="5168794" y="1933256"/>
          <a:ext cx="1509854" cy="403200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5168794" y="1933256"/>
        <a:ext cx="1509854" cy="403200"/>
      </dsp:txXfrm>
    </dsp:sp>
    <dsp:sp modelId="{DBD57B30-AF01-2947-A979-384A58173831}">
      <dsp:nvSpPr>
        <dsp:cNvPr id="0" name=""/>
        <dsp:cNvSpPr/>
      </dsp:nvSpPr>
      <dsp:spPr>
        <a:xfrm>
          <a:off x="5168794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 dirty="0"/>
            <a:t>Strategic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Operational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People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kern="1200" dirty="0"/>
        </a:p>
      </dsp:txBody>
      <dsp:txXfrm>
        <a:off x="5168794" y="2336455"/>
        <a:ext cx="1509854" cy="3304980"/>
      </dsp:txXfrm>
    </dsp:sp>
    <dsp:sp modelId="{545F20DB-34A6-554A-A2A6-33ED7B30CB5D}">
      <dsp:nvSpPr>
        <dsp:cNvPr id="0" name=""/>
        <dsp:cNvSpPr/>
      </dsp:nvSpPr>
      <dsp:spPr>
        <a:xfrm>
          <a:off x="6890028" y="1933256"/>
          <a:ext cx="1509854" cy="403200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6890028" y="1933256"/>
        <a:ext cx="1509854" cy="403200"/>
      </dsp:txXfrm>
    </dsp:sp>
    <dsp:sp modelId="{F9185AD5-8DEE-7A48-88DA-B48598551D3C}">
      <dsp:nvSpPr>
        <dsp:cNvPr id="0" name=""/>
        <dsp:cNvSpPr/>
      </dsp:nvSpPr>
      <dsp:spPr>
        <a:xfrm>
          <a:off x="6890028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-4493174"/>
            <a:satOff val="-15221"/>
            <a:lumOff val="-195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493174"/>
              <a:satOff val="-15221"/>
              <a:lumOff val="-19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Strategic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Operational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People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GB" sz="1400" b="0" kern="1200" dirty="0"/>
        </a:p>
      </dsp:txBody>
      <dsp:txXfrm>
        <a:off x="6890028" y="2336455"/>
        <a:ext cx="1509854" cy="3304980"/>
      </dsp:txXfrm>
    </dsp:sp>
    <dsp:sp modelId="{26ACC38E-8A96-144B-83BB-322C126322AE}">
      <dsp:nvSpPr>
        <dsp:cNvPr id="0" name=""/>
        <dsp:cNvSpPr/>
      </dsp:nvSpPr>
      <dsp:spPr>
        <a:xfrm>
          <a:off x="8611263" y="1933256"/>
          <a:ext cx="1509854" cy="403200"/>
        </a:xfrm>
        <a:prstGeom prst="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accent5">
              <a:hueOff val="-5632119"/>
              <a:satOff val="-14516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8611263" y="1933256"/>
        <a:ext cx="1509854" cy="403200"/>
      </dsp:txXfrm>
    </dsp:sp>
    <dsp:sp modelId="{1865FD92-B65C-EA41-BFD6-E8B4B3F42691}">
      <dsp:nvSpPr>
        <dsp:cNvPr id="0" name=""/>
        <dsp:cNvSpPr/>
      </dsp:nvSpPr>
      <dsp:spPr>
        <a:xfrm>
          <a:off x="8611263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-5616468"/>
            <a:satOff val="-19027"/>
            <a:lumOff val="-244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616468"/>
              <a:satOff val="-19027"/>
              <a:lumOff val="-24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 dirty="0"/>
            <a:t>Strategic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Operational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People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en-GB" sz="1400" kern="1200" dirty="0"/>
        </a:p>
      </dsp:txBody>
      <dsp:txXfrm>
        <a:off x="8611263" y="2336455"/>
        <a:ext cx="1509854" cy="3304980"/>
      </dsp:txXfrm>
    </dsp:sp>
    <dsp:sp modelId="{D383E7DD-F32C-FC41-99FF-8A70CBDA9AE5}">
      <dsp:nvSpPr>
        <dsp:cNvPr id="0" name=""/>
        <dsp:cNvSpPr/>
      </dsp:nvSpPr>
      <dsp:spPr>
        <a:xfrm>
          <a:off x="10332497" y="1933256"/>
          <a:ext cx="1509854" cy="40320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Position - Name</a:t>
          </a:r>
        </a:p>
      </dsp:txBody>
      <dsp:txXfrm>
        <a:off x="10332497" y="1933256"/>
        <a:ext cx="1509854" cy="403200"/>
      </dsp:txXfrm>
    </dsp:sp>
    <dsp:sp modelId="{0E3BA515-94A4-6D46-A425-5C2762E02C59}">
      <dsp:nvSpPr>
        <dsp:cNvPr id="0" name=""/>
        <dsp:cNvSpPr/>
      </dsp:nvSpPr>
      <dsp:spPr>
        <a:xfrm>
          <a:off x="10332497" y="2336455"/>
          <a:ext cx="1509854" cy="3304980"/>
        </a:xfrm>
        <a:prstGeom prst="rect">
          <a:avLst/>
        </a:prstGeom>
        <a:solidFill>
          <a:schemeClr val="accent5">
            <a:tint val="40000"/>
            <a:alpha val="90000"/>
            <a:hueOff val="-6739761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1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 dirty="0"/>
            <a:t>Strategic Responsibilities: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Operational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/>
            <a:t>Insert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b="1" kern="1200"/>
            <a:t>People Responsibilities:</a:t>
          </a:r>
          <a:endParaRPr lang="en-GB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kern="1200" dirty="0"/>
            <a:t>Insert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br>
            <a:rPr lang="en-GB" sz="1400" kern="1200" dirty="0"/>
          </a:br>
          <a:r>
            <a:rPr lang="en-GB" sz="1400" kern="1200" dirty="0"/>
            <a:t> </a:t>
          </a:r>
        </a:p>
      </dsp:txBody>
      <dsp:txXfrm>
        <a:off x="10332497" y="2336455"/>
        <a:ext cx="1509854" cy="3304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61CF3-13D4-6F46-9796-5C302AEC80D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65693-E4A0-E347-BE5F-9FE3B4DD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9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584-CA62-1393-643E-998EDCEDC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2BA99-C74E-2FC7-70EA-D0E89119B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EABE3-BA4F-54D7-DA83-8746B267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2C32A-C11B-0B1B-AC44-613EDB12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0DE25-1B9A-64E2-B6FC-5C0DB3E1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6715-55C2-8F0A-1705-8AD55B98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4D6D7-961A-3E2F-B384-F9DEC1306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343AD-E274-D159-2408-00C4F374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FDE8E-B1F8-4459-8541-EB0C1D46D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70D37-B15B-3A1F-E8BD-C4434FBB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1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484B5B-0D6A-658C-1578-6BE7B71BD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9A922-6BAB-E271-0CDC-A33E967E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650F-68B4-2401-D787-EBB81DB5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A2A67-0AA8-E4A4-F9C1-7D0ACB8D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B21C5-D67B-B9EA-39A2-EBBE97C6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8674-A8FE-A8B2-8092-ABF9492C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178C-832E-EF21-8357-70475E338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96010-0130-9CC8-C3D9-DF97F2B5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F3A23-0C46-141B-9C01-F3722896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854B-C90D-1A6F-7E94-867F6AFB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8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ABCD-AE74-67A3-3D63-2437BC066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A1398-94F4-7F0A-D6B6-DCA7F3B5A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A4A97-C0E3-4395-F053-A8F64F85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E9167-CD38-F16D-B3D2-C0477EF0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08EFB-417F-2D84-9271-3DB33D6A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9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1FA1-7A1C-DCD8-1059-31674FFE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8FFA-B963-B7F2-3D8E-DE618D655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BF6C6-DE7E-3253-0635-10B519372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B9512-B8B6-4903-BEA0-C429E0CC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8E77B-C866-8039-7CBB-1880CA16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436DB-0E44-D6C9-BB91-81F886AC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DC1F-5E44-0896-1AF3-CDEF8332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149AC-4157-4B81-BF42-205429ED1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91FE2-441B-442C-EAED-446AE5BD0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2B489-C51A-CC39-F803-B80ED3967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8125D-0494-F4DA-75A9-0DA1C60A0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2186B7-F041-E9D7-4BF8-ACCB1CF0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892D8-95F9-CA6B-0783-1FB9EE9E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D5D2EC-BDC1-8D8B-9527-4B43FA4A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6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02B3-2A46-7E1B-0613-8549301FF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29830B-8477-2AAE-A813-8380AAD0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379B4-2C18-B59E-CD1A-3A34769B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2554D-45D1-01FD-F713-B8206B98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8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3FC57-649A-0864-1461-7D5F30B1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6F9481-47DC-B42F-83A5-6CA3F0C54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DC38F-2D98-55AF-F204-E9FCABE0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7FFD4-44F6-E694-F86E-C03285A1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98A77-BBAA-FE06-1AA2-62D1672E7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7B225-3708-0C38-E4C8-5AA15632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BD0C09-A499-26C1-89C2-CE7E1709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74FCF-5886-8E4F-20CD-AF23B853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02B61-DBF3-E58C-5F72-AE5D69D1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E686-EF37-272E-95B0-BBBA3E03B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E2D4B-D2B8-A161-EFA4-C138926C9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290252-88A2-33DC-908D-8FC784AB0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BBD72-4EDF-04EE-3A94-70726A789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CE029-3D04-844B-6F62-FA008860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9D4C2-4005-B486-327C-92AC8938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3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F9C86D-0BE9-A8FD-B14C-7B880833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1CA98-689A-8A74-0B20-64821270B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114BF-5AAA-A583-2796-8ACA6BAD3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A3D10-0A87-5770-FF08-30F8D4428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28A01-51CD-831A-FE26-995C3310B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4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A48F8-B870-92E2-E0AD-2F111E8A3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D364F77-40B5-A566-D4D4-DC66F2A7A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2644910"/>
              </p:ext>
            </p:extLst>
          </p:nvPr>
        </p:nvGraphicFramePr>
        <p:xfrm>
          <a:off x="172278" y="-395416"/>
          <a:ext cx="11847443" cy="7574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CE4EC2AF-6898-A9FB-F01D-33114F8F99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96197" y="265309"/>
            <a:ext cx="2743200" cy="537244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C9645FA5-9F42-0040-89B8-2CD26C5620C1}"/>
              </a:ext>
            </a:extLst>
          </p:cNvPr>
          <p:cNvSpPr/>
          <p:nvPr/>
        </p:nvSpPr>
        <p:spPr>
          <a:xfrm>
            <a:off x="160085" y="133052"/>
            <a:ext cx="687254" cy="669493"/>
          </a:xfrm>
          <a:prstGeom prst="ellipse">
            <a:avLst/>
          </a:prstGeom>
          <a:solidFill>
            <a:srgbClr val="00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7D265A-D28D-FF37-FFDB-A0BC9FC93D3F}"/>
              </a:ext>
            </a:extLst>
          </p:cNvPr>
          <p:cNvSpPr txBox="1"/>
          <p:nvPr/>
        </p:nvSpPr>
        <p:spPr>
          <a:xfrm>
            <a:off x="172280" y="133052"/>
            <a:ext cx="687252" cy="679636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4100" b="1" dirty="0">
                <a:solidFill>
                  <a:schemeClr val="bg1"/>
                </a:solidFill>
                <a:latin typeface="Helvetica" pitchFamily="2" charset="0"/>
                <a:ea typeface="American Typewriter" charset="0"/>
                <a:cs typeface="American Typewriter" charset="0"/>
              </a:rPr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CBC27-FE44-1151-949B-345207544E56}"/>
              </a:ext>
            </a:extLst>
          </p:cNvPr>
          <p:cNvSpPr/>
          <p:nvPr/>
        </p:nvSpPr>
        <p:spPr>
          <a:xfrm>
            <a:off x="3951590" y="210765"/>
            <a:ext cx="59677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Helvetica" pitchFamily="2" charset="0"/>
              </a:rPr>
              <a:t>Team Chart</a:t>
            </a:r>
          </a:p>
        </p:txBody>
      </p:sp>
    </p:spTree>
    <p:extLst>
      <p:ext uri="{BB962C8B-B14F-4D97-AF65-F5344CB8AC3E}">
        <p14:creationId xmlns:p14="http://schemas.microsoft.com/office/powerpoint/2010/main" val="118364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9f92db8-2851-4df9-9d12-fab52f5b1415}" enabled="1" method="Standard" siteId="{5a7cc8ab-a4dc-4f9b-bf60-66714049ad6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26321</TotalTime>
  <Words>110</Words>
  <Application>Microsoft Macintosh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Kerr</dc:creator>
  <cp:lastModifiedBy>Emily Carroll</cp:lastModifiedBy>
  <cp:revision>130</cp:revision>
  <cp:lastPrinted>2024-11-24T03:07:09Z</cp:lastPrinted>
  <dcterms:created xsi:type="dcterms:W3CDTF">2024-02-20T03:06:37Z</dcterms:created>
  <dcterms:modified xsi:type="dcterms:W3CDTF">2025-11-23T23:13:55Z</dcterms:modified>
</cp:coreProperties>
</file>